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notesSlides/notesSlide2.xml" ContentType="application/vnd.openxmlformats-officedocument.presentationml.notesSlide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ppt/diagrams/data16.xml" ContentType="application/vnd.openxmlformats-officedocument.drawingml.diagramData+xml"/>
  <Override PartName="/ppt/diagrams/layout16.xml" ContentType="application/vnd.openxmlformats-officedocument.drawingml.diagramLayout+xml"/>
  <Override PartName="/ppt/diagrams/quickStyle16.xml" ContentType="application/vnd.openxmlformats-officedocument.drawingml.diagramStyle+xml"/>
  <Override PartName="/ppt/diagrams/colors16.xml" ContentType="application/vnd.openxmlformats-officedocument.drawingml.diagramColors+xml"/>
  <Override PartName="/ppt/diagrams/drawing16.xml" ContentType="application/vnd.ms-office.drawingml.diagramDrawing+xml"/>
  <Override PartName="/ppt/diagrams/data17.xml" ContentType="application/vnd.openxmlformats-officedocument.drawingml.diagramData+xml"/>
  <Override PartName="/ppt/diagrams/layout17.xml" ContentType="application/vnd.openxmlformats-officedocument.drawingml.diagramLayout+xml"/>
  <Override PartName="/ppt/diagrams/quickStyle17.xml" ContentType="application/vnd.openxmlformats-officedocument.drawingml.diagramStyle+xml"/>
  <Override PartName="/ppt/diagrams/colors17.xml" ContentType="application/vnd.openxmlformats-officedocument.drawingml.diagramColors+xml"/>
  <Override PartName="/ppt/diagrams/drawing17.xml" ContentType="application/vnd.ms-office.drawingml.diagramDrawing+xml"/>
  <Override PartName="/ppt/diagrams/data18.xml" ContentType="application/vnd.openxmlformats-officedocument.drawingml.diagramData+xml"/>
  <Override PartName="/ppt/diagrams/layout18.xml" ContentType="application/vnd.openxmlformats-officedocument.drawingml.diagramLayout+xml"/>
  <Override PartName="/ppt/diagrams/quickStyle18.xml" ContentType="application/vnd.openxmlformats-officedocument.drawingml.diagramStyle+xml"/>
  <Override PartName="/ppt/diagrams/colors18.xml" ContentType="application/vnd.openxmlformats-officedocument.drawingml.diagramColors+xml"/>
  <Override PartName="/ppt/diagrams/drawing18.xml" ContentType="application/vnd.ms-office.drawingml.diagramDrawing+xml"/>
  <Override PartName="/ppt/diagrams/data19.xml" ContentType="application/vnd.openxmlformats-officedocument.drawingml.diagramData+xml"/>
  <Override PartName="/ppt/diagrams/layout19.xml" ContentType="application/vnd.openxmlformats-officedocument.drawingml.diagramLayout+xml"/>
  <Override PartName="/ppt/diagrams/quickStyle19.xml" ContentType="application/vnd.openxmlformats-officedocument.drawingml.diagramStyle+xml"/>
  <Override PartName="/ppt/diagrams/colors19.xml" ContentType="application/vnd.openxmlformats-officedocument.drawingml.diagramColors+xml"/>
  <Override PartName="/ppt/diagrams/drawing19.xml" ContentType="application/vnd.ms-office.drawingml.diagramDrawing+xml"/>
  <Override PartName="/ppt/diagrams/data20.xml" ContentType="application/vnd.openxmlformats-officedocument.drawingml.diagramData+xml"/>
  <Override PartName="/ppt/diagrams/layout20.xml" ContentType="application/vnd.openxmlformats-officedocument.drawingml.diagramLayout+xml"/>
  <Override PartName="/ppt/diagrams/quickStyle20.xml" ContentType="application/vnd.openxmlformats-officedocument.drawingml.diagramStyle+xml"/>
  <Override PartName="/ppt/diagrams/colors20.xml" ContentType="application/vnd.openxmlformats-officedocument.drawingml.diagramColors+xml"/>
  <Override PartName="/ppt/diagrams/drawing20.xml" ContentType="application/vnd.ms-office.drawingml.diagramDrawing+xml"/>
  <Override PartName="/ppt/diagrams/data21.xml" ContentType="application/vnd.openxmlformats-officedocument.drawingml.diagramData+xml"/>
  <Override PartName="/ppt/diagrams/layout21.xml" ContentType="application/vnd.openxmlformats-officedocument.drawingml.diagramLayout+xml"/>
  <Override PartName="/ppt/diagrams/quickStyle21.xml" ContentType="application/vnd.openxmlformats-officedocument.drawingml.diagramStyle+xml"/>
  <Override PartName="/ppt/diagrams/colors21.xml" ContentType="application/vnd.openxmlformats-officedocument.drawingml.diagramColors+xml"/>
  <Override PartName="/ppt/diagrams/drawing2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22.xml" ContentType="application/vnd.openxmlformats-officedocument.drawingml.diagramData+xml"/>
  <Override PartName="/ppt/diagrams/layout22.xml" ContentType="application/vnd.openxmlformats-officedocument.drawingml.diagramLayout+xml"/>
  <Override PartName="/ppt/diagrams/quickStyle22.xml" ContentType="application/vnd.openxmlformats-officedocument.drawingml.diagramStyle+xml"/>
  <Override PartName="/ppt/diagrams/colors22.xml" ContentType="application/vnd.openxmlformats-officedocument.drawingml.diagramColors+xml"/>
  <Override PartName="/ppt/diagrams/drawing22.xml" ContentType="application/vnd.ms-office.drawingml.diagramDrawing+xml"/>
  <Override PartName="/ppt/notesSlides/notesSlide5.xml" ContentType="application/vnd.openxmlformats-officedocument.presentationml.notesSlide+xml"/>
  <Override PartName="/ppt/diagrams/data23.xml" ContentType="application/vnd.openxmlformats-officedocument.drawingml.diagramData+xml"/>
  <Override PartName="/ppt/diagrams/layout23.xml" ContentType="application/vnd.openxmlformats-officedocument.drawingml.diagramLayout+xml"/>
  <Override PartName="/ppt/diagrams/quickStyle23.xml" ContentType="application/vnd.openxmlformats-officedocument.drawingml.diagramStyle+xml"/>
  <Override PartName="/ppt/diagrams/colors23.xml" ContentType="application/vnd.openxmlformats-officedocument.drawingml.diagramColors+xml"/>
  <Override PartName="/ppt/diagrams/drawing23.xml" ContentType="application/vnd.ms-office.drawingml.diagramDrawing+xml"/>
  <Override PartName="/ppt/diagrams/data24.xml" ContentType="application/vnd.openxmlformats-officedocument.drawingml.diagramData+xml"/>
  <Override PartName="/ppt/diagrams/layout24.xml" ContentType="application/vnd.openxmlformats-officedocument.drawingml.diagramLayout+xml"/>
  <Override PartName="/ppt/diagrams/quickStyle24.xml" ContentType="application/vnd.openxmlformats-officedocument.drawingml.diagramStyle+xml"/>
  <Override PartName="/ppt/diagrams/colors24.xml" ContentType="application/vnd.openxmlformats-officedocument.drawingml.diagramColors+xml"/>
  <Override PartName="/ppt/diagrams/drawing24.xml" ContentType="application/vnd.ms-office.drawingml.diagramDrawing+xml"/>
  <Override PartName="/ppt/diagrams/data25.xml" ContentType="application/vnd.openxmlformats-officedocument.drawingml.diagramData+xml"/>
  <Override PartName="/ppt/diagrams/layout25.xml" ContentType="application/vnd.openxmlformats-officedocument.drawingml.diagramLayout+xml"/>
  <Override PartName="/ppt/diagrams/quickStyle25.xml" ContentType="application/vnd.openxmlformats-officedocument.drawingml.diagramStyle+xml"/>
  <Override PartName="/ppt/diagrams/colors25.xml" ContentType="application/vnd.openxmlformats-officedocument.drawingml.diagramColors+xml"/>
  <Override PartName="/ppt/diagrams/drawing25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34"/>
  </p:notesMasterIdLst>
  <p:handoutMasterIdLst>
    <p:handoutMasterId r:id="rId35"/>
  </p:handoutMasterIdLst>
  <p:sldIdLst>
    <p:sldId id="502" r:id="rId2"/>
    <p:sldId id="579" r:id="rId3"/>
    <p:sldId id="600" r:id="rId4"/>
    <p:sldId id="625" r:id="rId5"/>
    <p:sldId id="573" r:id="rId6"/>
    <p:sldId id="621" r:id="rId7"/>
    <p:sldId id="622" r:id="rId8"/>
    <p:sldId id="551" r:id="rId9"/>
    <p:sldId id="604" r:id="rId10"/>
    <p:sldId id="605" r:id="rId11"/>
    <p:sldId id="606" r:id="rId12"/>
    <p:sldId id="607" r:id="rId13"/>
    <p:sldId id="608" r:id="rId14"/>
    <p:sldId id="609" r:id="rId15"/>
    <p:sldId id="610" r:id="rId16"/>
    <p:sldId id="627" r:id="rId17"/>
    <p:sldId id="611" r:id="rId18"/>
    <p:sldId id="612" r:id="rId19"/>
    <p:sldId id="613" r:id="rId20"/>
    <p:sldId id="614" r:id="rId21"/>
    <p:sldId id="615" r:id="rId22"/>
    <p:sldId id="616" r:id="rId23"/>
    <p:sldId id="577" r:id="rId24"/>
    <p:sldId id="571" r:id="rId25"/>
    <p:sldId id="603" r:id="rId26"/>
    <p:sldId id="549" r:id="rId27"/>
    <p:sldId id="617" r:id="rId28"/>
    <p:sldId id="618" r:id="rId29"/>
    <p:sldId id="620" r:id="rId30"/>
    <p:sldId id="580" r:id="rId31"/>
    <p:sldId id="422" r:id="rId32"/>
    <p:sldId id="626" r:id="rId33"/>
  </p:sldIdLst>
  <p:sldSz cx="9144000" cy="6858000" type="screen4x3"/>
  <p:notesSz cx="9947275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A9CB0"/>
    <a:srgbClr val="349E9E"/>
    <a:srgbClr val="FFBF3F"/>
    <a:srgbClr val="FFE4C9"/>
    <a:srgbClr val="FFCC66"/>
    <a:srgbClr val="660066"/>
    <a:srgbClr val="DBE5F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0505E3EF-67EA-436B-97B2-0124C06EBD24}" styleName="Medium Style 4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DA37D80-6434-44D0-A028-1B22A696006F}" styleName="Светлый стиль 3 — акцент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793D81CF-94F2-401A-BA57-92F5A7B2D0C5}" styleName="Средний стиль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616DA210-FB5B-4158-B5E0-FEB733F419BA}" styleName="Светлый стиль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69C7853C-536D-4A76-A0AE-DD22124D55A5}" styleName="Стиль из темы 1 - акцент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3824" autoAdjust="0"/>
    <p:restoredTop sz="91001" autoAdjust="0"/>
  </p:normalViewPr>
  <p:slideViewPr>
    <p:cSldViewPr>
      <p:cViewPr varScale="1">
        <p:scale>
          <a:sx n="67" d="100"/>
          <a:sy n="67" d="100"/>
        </p:scale>
        <p:origin x="-1242" y="-90"/>
      </p:cViewPr>
      <p:guideLst>
        <p:guide orient="horz" pos="2160"/>
        <p:guide pos="2880"/>
      </p:guideLst>
    </p:cSldViewPr>
  </p:slideViewPr>
  <p:notesTextViewPr>
    <p:cViewPr>
      <p:scale>
        <a:sx n="75" d="100"/>
        <a:sy n="75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handoutMaster" Target="handoutMasters/handoutMaster1.xml"/></Relationships>
</file>

<file path=ppt/diagrams/_rels/data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1.png"/></Relationships>
</file>

<file path=ppt/diagrams/_rels/data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1.png"/></Relationships>
</file>

<file path=ppt/diagrams/_rels/data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32.png"/></Relationships>
</file>

<file path=ppt/diagrams/_rels/data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11.png"/></Relationships>
</file>

<file path=ppt/diagrams/_rels/data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11.png"/></Relationships>
</file>

<file path=ppt/diagrams/_rels/data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11.png"/></Relationships>
</file>

<file path=ppt/diagrams/_rels/data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hyperlink" Target="mailto:Aigul.Tolepbergenova2@nmh.kz" TargetMode="External"/><Relationship Id="rId1" Type="http://schemas.openxmlformats.org/officeDocument/2006/relationships/hyperlink" Target="mailto:aiok1806@mail.ru" TargetMode="External"/><Relationship Id="rId5" Type="http://schemas.openxmlformats.org/officeDocument/2006/relationships/image" Target="../media/image63.png"/><Relationship Id="rId4" Type="http://schemas.openxmlformats.org/officeDocument/2006/relationships/image" Target="../media/image62.png"/></Relationships>
</file>

<file path=ppt/diagrams/_rels/drawing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1.png"/></Relationships>
</file>

<file path=ppt/diagrams/_rels/drawing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1.png"/></Relationships>
</file>

<file path=ppt/diagrams/_rels/drawing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32.png"/></Relationships>
</file>

<file path=ppt/diagrams/_rels/drawing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11.png"/></Relationships>
</file>

<file path=ppt/diagrams/_rels/drawing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11.png"/></Relationships>
</file>

<file path=ppt/diagrams/_rels/drawing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11.png"/></Relationships>
</file>

<file path=ppt/diagrams/_rels/drawing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image" Target="../media/image62.png"/><Relationship Id="rId1" Type="http://schemas.openxmlformats.org/officeDocument/2006/relationships/image" Target="../media/image61.png"/><Relationship Id="rId5" Type="http://schemas.openxmlformats.org/officeDocument/2006/relationships/hyperlink" Target="mailto:Aigul.Tolepbergenova2@nmh.kz" TargetMode="External"/><Relationship Id="rId4" Type="http://schemas.openxmlformats.org/officeDocument/2006/relationships/hyperlink" Target="mailto:aiok1806@mail.ru" TargetMode="Externa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7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8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9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0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2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9B94E9E-8AB4-4F29-ADC3-B81EF050747C}" type="doc">
      <dgm:prSet loTypeId="urn:microsoft.com/office/officeart/2005/8/layout/hList6" loCatId="list" qsTypeId="urn:microsoft.com/office/officeart/2005/8/quickstyle/simple1" qsCatId="simple" csTypeId="urn:microsoft.com/office/officeart/2005/8/colors/colorful1#1" csCatId="colorful" phldr="1"/>
      <dgm:spPr/>
      <dgm:t>
        <a:bodyPr/>
        <a:lstStyle/>
        <a:p>
          <a:endParaRPr lang="ru-RU"/>
        </a:p>
      </dgm:t>
    </dgm:pt>
    <dgm:pt modelId="{5EF9EB2D-26F8-440E-970F-57C34A93212B}">
      <dgm:prSet phldrT="[Текст]" custT="1"/>
      <dgm:spPr/>
      <dgm:t>
        <a:bodyPr/>
        <a:lstStyle/>
        <a:p>
          <a:r>
            <a:rPr lang="ru-RU" altLang="ru-RU" sz="1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В отделении у </a:t>
          </a:r>
          <a:r>
            <a:rPr lang="ru-RU" altLang="ru-RU" sz="18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ст.м</a:t>
          </a:r>
          <a:r>
            <a:rPr lang="ru-RU" altLang="ru-RU" sz="1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/с имеется 10-ти </a:t>
          </a:r>
          <a:r>
            <a:rPr lang="ru-RU" altLang="ru-RU" sz="18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дневный</a:t>
          </a:r>
          <a:r>
            <a:rPr lang="ru-RU" altLang="ru-RU" sz="1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запас ЛС</a:t>
          </a:r>
          <a:endParaRPr lang="ru-RU" sz="1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695316C-42C8-49C5-B0FF-703E29819F55}" type="parTrans" cxnId="{5D7D34C0-F169-45E4-AED3-608E79A82C3D}">
      <dgm:prSet/>
      <dgm:spPr/>
      <dgm:t>
        <a:bodyPr/>
        <a:lstStyle/>
        <a:p>
          <a:endParaRPr lang="ru-RU" sz="20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B881A67-1315-4B3B-9226-E4B3E7BBEF91}" type="sibTrans" cxnId="{5D7D34C0-F169-45E4-AED3-608E79A82C3D}">
      <dgm:prSet/>
      <dgm:spPr/>
      <dgm:t>
        <a:bodyPr/>
        <a:lstStyle/>
        <a:p>
          <a:endParaRPr lang="ru-RU" sz="20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ADBE40A-A7A7-4AF0-B6AD-2C8FBC9D0CA7}">
      <dgm:prSet custT="1"/>
      <dgm:spPr/>
      <dgm:t>
        <a:bodyPr/>
        <a:lstStyle/>
        <a:p>
          <a:r>
            <a:rPr lang="ru-RU" altLang="ru-RU" sz="1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Разведение ЛС в процедурных кабинетах СП</a:t>
          </a:r>
          <a:endParaRPr lang="en-US" altLang="ru-RU" sz="1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7404664-9225-4B93-9C55-6A167380608A}" type="parTrans" cxnId="{BE2B7A35-3C0E-4816-84E1-9C95FBB4FEC6}">
      <dgm:prSet/>
      <dgm:spPr/>
      <dgm:t>
        <a:bodyPr/>
        <a:lstStyle/>
        <a:p>
          <a:endParaRPr lang="ru-RU" sz="20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A7DFA4A-3B88-444E-B93D-47DA94545B5C}" type="sibTrans" cxnId="{BE2B7A35-3C0E-4816-84E1-9C95FBB4FEC6}">
      <dgm:prSet/>
      <dgm:spPr/>
      <dgm:t>
        <a:bodyPr/>
        <a:lstStyle/>
        <a:p>
          <a:endParaRPr lang="ru-RU" sz="20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9861D9D-AF9E-4EB1-A62D-5D22ABE69B72}">
      <dgm:prSet custT="1"/>
      <dgm:spPr/>
      <dgm:t>
        <a:bodyPr/>
        <a:lstStyle/>
        <a:p>
          <a:r>
            <a:rPr lang="ru-RU" altLang="ru-RU" sz="1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Постовая м/с выдает </a:t>
          </a:r>
          <a:r>
            <a:rPr lang="ru-RU" altLang="ru-RU" sz="18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энтеральные</a:t>
          </a:r>
          <a:r>
            <a:rPr lang="ru-RU" altLang="ru-RU" sz="1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формы</a:t>
          </a:r>
          <a:endParaRPr lang="ru-RU" sz="1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B49444C-2921-4F6D-B0AC-A4F38F924893}" type="parTrans" cxnId="{4CAED2A7-BFE6-4E8C-8355-54B45820C840}">
      <dgm:prSet/>
      <dgm:spPr/>
      <dgm:t>
        <a:bodyPr/>
        <a:lstStyle/>
        <a:p>
          <a:endParaRPr lang="ru-RU" sz="20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181C12A-0AD9-44B3-B1D8-9EE3FA544BA3}" type="sibTrans" cxnId="{4CAED2A7-BFE6-4E8C-8355-54B45820C840}">
      <dgm:prSet/>
      <dgm:spPr/>
      <dgm:t>
        <a:bodyPr/>
        <a:lstStyle/>
        <a:p>
          <a:endParaRPr lang="ru-RU" sz="20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9B08FC9-799F-4AF8-855C-E5E5582EB15A}">
      <dgm:prSet custT="1"/>
      <dgm:spPr/>
      <dgm:t>
        <a:bodyPr/>
        <a:lstStyle/>
        <a:p>
          <a:r>
            <a:rPr lang="ru-RU" altLang="ru-RU" sz="1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Процедурная м/с выдает парентеральные формы</a:t>
          </a:r>
          <a:endParaRPr lang="ru-RU" sz="1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E97149E-AD9D-408A-9400-8AC0CF389BF7}" type="parTrans" cxnId="{EAC58AAB-EAF6-4B9C-9E00-3FC7FE6D57B2}">
      <dgm:prSet/>
      <dgm:spPr/>
      <dgm:t>
        <a:bodyPr/>
        <a:lstStyle/>
        <a:p>
          <a:endParaRPr lang="ru-RU" sz="20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2EF8037-BCB3-4EE8-8AE4-6D6B7EFB1485}" type="sibTrans" cxnId="{EAC58AAB-EAF6-4B9C-9E00-3FC7FE6D57B2}">
      <dgm:prSet/>
      <dgm:spPr/>
      <dgm:t>
        <a:bodyPr/>
        <a:lstStyle/>
        <a:p>
          <a:endParaRPr lang="ru-RU" sz="20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2C4B963-F9BC-4DCA-951D-C85F804A28B2}">
      <dgm:prSet custT="1"/>
      <dgm:spPr/>
      <dgm:t>
        <a:bodyPr/>
        <a:lstStyle/>
        <a:p>
          <a:r>
            <a:rPr lang="ru-RU" sz="1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Принцип «1 флакон – 1 пациент»</a:t>
          </a:r>
          <a:endParaRPr lang="ru-RU" sz="1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348E401-C991-4AAE-AF86-301C3B814655}" type="parTrans" cxnId="{FA5AA501-BA78-4C3E-B5A6-DACB39F45490}">
      <dgm:prSet/>
      <dgm:spPr/>
      <dgm:t>
        <a:bodyPr/>
        <a:lstStyle/>
        <a:p>
          <a:endParaRPr lang="ru-RU" sz="20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A92EA0D-8B3B-41AF-81F0-196F0E45B850}" type="sibTrans" cxnId="{FA5AA501-BA78-4C3E-B5A6-DACB39F45490}">
      <dgm:prSet/>
      <dgm:spPr/>
      <dgm:t>
        <a:bodyPr/>
        <a:lstStyle/>
        <a:p>
          <a:endParaRPr lang="ru-RU" sz="20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8405FBA-28BC-43A3-BDE5-E660B7B4AC55}">
      <dgm:prSet custT="1"/>
      <dgm:spPr/>
      <dgm:t>
        <a:bodyPr/>
        <a:lstStyle/>
        <a:p>
          <a:r>
            <a:rPr lang="ru-RU" sz="1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Учет ЛС во флаконах, упаковках</a:t>
          </a:r>
          <a:endParaRPr lang="ru-RU" sz="1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4A64790-8177-4E79-BF7F-7CC10A9C9510}" type="parTrans" cxnId="{597A481C-2DDF-4FE7-B58B-26D954EE2993}">
      <dgm:prSet/>
      <dgm:spPr/>
      <dgm:t>
        <a:bodyPr/>
        <a:lstStyle/>
        <a:p>
          <a:endParaRPr lang="ru-RU" sz="20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781BF08-5AF3-4287-81C2-D6365C0F6017}" type="sibTrans" cxnId="{597A481C-2DDF-4FE7-B58B-26D954EE2993}">
      <dgm:prSet/>
      <dgm:spPr/>
      <dgm:t>
        <a:bodyPr/>
        <a:lstStyle/>
        <a:p>
          <a:endParaRPr lang="ru-RU" sz="20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3DE46AC-4ADC-479A-BEE5-21564EC3D909}" type="pres">
      <dgm:prSet presAssocID="{E9B94E9E-8AB4-4F29-ADC3-B81EF050747C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B0E269A-300B-4559-8DA1-DCA807D573CE}" type="pres">
      <dgm:prSet presAssocID="{0ADBE40A-A7A7-4AF0-B6AD-2C8FBC9D0CA7}" presName="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4439B2D-6720-477D-9EEE-F79BE3DDAF51}" type="pres">
      <dgm:prSet presAssocID="{AA7DFA4A-3B88-444E-B93D-47DA94545B5C}" presName="sibTrans" presStyleCnt="0"/>
      <dgm:spPr/>
      <dgm:t>
        <a:bodyPr/>
        <a:lstStyle/>
        <a:p>
          <a:endParaRPr lang="ru-RU"/>
        </a:p>
      </dgm:t>
    </dgm:pt>
    <dgm:pt modelId="{897C4C2D-BEBC-4182-98A5-9F9642261989}" type="pres">
      <dgm:prSet presAssocID="{5EF9EB2D-26F8-440E-970F-57C34A93212B}" presName="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CCBE037-C3C7-42C0-9BDA-50677308D2CD}" type="pres">
      <dgm:prSet presAssocID="{4B881A67-1315-4B3B-9226-E4B3E7BBEF91}" presName="sibTrans" presStyleCnt="0"/>
      <dgm:spPr/>
      <dgm:t>
        <a:bodyPr/>
        <a:lstStyle/>
        <a:p>
          <a:endParaRPr lang="ru-RU"/>
        </a:p>
      </dgm:t>
    </dgm:pt>
    <dgm:pt modelId="{F1F8AA0B-3818-438D-83AB-F713C12ABD30}" type="pres">
      <dgm:prSet presAssocID="{A9861D9D-AF9E-4EB1-A62D-5D22ABE69B72}" presName="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0DA093B-89AB-4A28-A2B7-C46CD1A239F2}" type="pres">
      <dgm:prSet presAssocID="{1181C12A-0AD9-44B3-B1D8-9EE3FA544BA3}" presName="sibTrans" presStyleCnt="0"/>
      <dgm:spPr/>
      <dgm:t>
        <a:bodyPr/>
        <a:lstStyle/>
        <a:p>
          <a:endParaRPr lang="ru-RU"/>
        </a:p>
      </dgm:t>
    </dgm:pt>
    <dgm:pt modelId="{CF3742C3-227B-4342-B73C-7E31BA8405A9}" type="pres">
      <dgm:prSet presAssocID="{49B08FC9-799F-4AF8-855C-E5E5582EB15A}" presName="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F33D9FA-8D59-4F36-8A81-01E8A776BAA9}" type="pres">
      <dgm:prSet presAssocID="{52EF8037-BCB3-4EE8-8AE4-6D6B7EFB1485}" presName="sibTrans" presStyleCnt="0"/>
      <dgm:spPr/>
      <dgm:t>
        <a:bodyPr/>
        <a:lstStyle/>
        <a:p>
          <a:endParaRPr lang="ru-RU"/>
        </a:p>
      </dgm:t>
    </dgm:pt>
    <dgm:pt modelId="{F7E6DAE2-5D1D-45E0-B963-3610217ADF9B}" type="pres">
      <dgm:prSet presAssocID="{C2C4B963-F9BC-4DCA-951D-C85F804A28B2}" presName="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C9A610B-B475-406B-9255-5F7EBB316C61}" type="pres">
      <dgm:prSet presAssocID="{EA92EA0D-8B3B-41AF-81F0-196F0E45B850}" presName="sibTrans" presStyleCnt="0"/>
      <dgm:spPr/>
      <dgm:t>
        <a:bodyPr/>
        <a:lstStyle/>
        <a:p>
          <a:endParaRPr lang="ru-RU"/>
        </a:p>
      </dgm:t>
    </dgm:pt>
    <dgm:pt modelId="{A48F847F-E1A2-4B35-A828-D5DFE65F48E8}" type="pres">
      <dgm:prSet presAssocID="{B8405FBA-28BC-43A3-BDE5-E660B7B4AC55}" presName="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86F2E8C-3129-4D46-B84F-2EC13AC9E4C5}" type="presOf" srcId="{B8405FBA-28BC-43A3-BDE5-E660B7B4AC55}" destId="{A48F847F-E1A2-4B35-A828-D5DFE65F48E8}" srcOrd="0" destOrd="0" presId="urn:microsoft.com/office/officeart/2005/8/layout/hList6"/>
    <dgm:cxn modelId="{597A481C-2DDF-4FE7-B58B-26D954EE2993}" srcId="{E9B94E9E-8AB4-4F29-ADC3-B81EF050747C}" destId="{B8405FBA-28BC-43A3-BDE5-E660B7B4AC55}" srcOrd="5" destOrd="0" parTransId="{B4A64790-8177-4E79-BF7F-7CC10A9C9510}" sibTransId="{8781BF08-5AF3-4287-81C2-D6365C0F6017}"/>
    <dgm:cxn modelId="{C913DEDA-6053-4E9C-9245-5EBFC5DD1ECD}" type="presOf" srcId="{0ADBE40A-A7A7-4AF0-B6AD-2C8FBC9D0CA7}" destId="{2B0E269A-300B-4559-8DA1-DCA807D573CE}" srcOrd="0" destOrd="0" presId="urn:microsoft.com/office/officeart/2005/8/layout/hList6"/>
    <dgm:cxn modelId="{4CAED2A7-BFE6-4E8C-8355-54B45820C840}" srcId="{E9B94E9E-8AB4-4F29-ADC3-B81EF050747C}" destId="{A9861D9D-AF9E-4EB1-A62D-5D22ABE69B72}" srcOrd="2" destOrd="0" parTransId="{6B49444C-2921-4F6D-B0AC-A4F38F924893}" sibTransId="{1181C12A-0AD9-44B3-B1D8-9EE3FA544BA3}"/>
    <dgm:cxn modelId="{FA5AA501-BA78-4C3E-B5A6-DACB39F45490}" srcId="{E9B94E9E-8AB4-4F29-ADC3-B81EF050747C}" destId="{C2C4B963-F9BC-4DCA-951D-C85F804A28B2}" srcOrd="4" destOrd="0" parTransId="{4348E401-C991-4AAE-AF86-301C3B814655}" sibTransId="{EA92EA0D-8B3B-41AF-81F0-196F0E45B850}"/>
    <dgm:cxn modelId="{BE2B7A35-3C0E-4816-84E1-9C95FBB4FEC6}" srcId="{E9B94E9E-8AB4-4F29-ADC3-B81EF050747C}" destId="{0ADBE40A-A7A7-4AF0-B6AD-2C8FBC9D0CA7}" srcOrd="0" destOrd="0" parTransId="{37404664-9225-4B93-9C55-6A167380608A}" sibTransId="{AA7DFA4A-3B88-444E-B93D-47DA94545B5C}"/>
    <dgm:cxn modelId="{EAC58AAB-EAF6-4B9C-9E00-3FC7FE6D57B2}" srcId="{E9B94E9E-8AB4-4F29-ADC3-B81EF050747C}" destId="{49B08FC9-799F-4AF8-855C-E5E5582EB15A}" srcOrd="3" destOrd="0" parTransId="{AE97149E-AD9D-408A-9400-8AC0CF389BF7}" sibTransId="{52EF8037-BCB3-4EE8-8AE4-6D6B7EFB1485}"/>
    <dgm:cxn modelId="{5D7D34C0-F169-45E4-AED3-608E79A82C3D}" srcId="{E9B94E9E-8AB4-4F29-ADC3-B81EF050747C}" destId="{5EF9EB2D-26F8-440E-970F-57C34A93212B}" srcOrd="1" destOrd="0" parTransId="{B695316C-42C8-49C5-B0FF-703E29819F55}" sibTransId="{4B881A67-1315-4B3B-9226-E4B3E7BBEF91}"/>
    <dgm:cxn modelId="{0590D6AC-1117-46E9-8C76-6BA55C223AA9}" type="presOf" srcId="{A9861D9D-AF9E-4EB1-A62D-5D22ABE69B72}" destId="{F1F8AA0B-3818-438D-83AB-F713C12ABD30}" srcOrd="0" destOrd="0" presId="urn:microsoft.com/office/officeart/2005/8/layout/hList6"/>
    <dgm:cxn modelId="{7076F654-6595-4BB5-A93E-B2AE4AC3A833}" type="presOf" srcId="{5EF9EB2D-26F8-440E-970F-57C34A93212B}" destId="{897C4C2D-BEBC-4182-98A5-9F9642261989}" srcOrd="0" destOrd="0" presId="urn:microsoft.com/office/officeart/2005/8/layout/hList6"/>
    <dgm:cxn modelId="{B5A7618F-3506-4075-A387-5BED66396C9E}" type="presOf" srcId="{E9B94E9E-8AB4-4F29-ADC3-B81EF050747C}" destId="{F3DE46AC-4ADC-479A-BEE5-21564EC3D909}" srcOrd="0" destOrd="0" presId="urn:microsoft.com/office/officeart/2005/8/layout/hList6"/>
    <dgm:cxn modelId="{AD24ECEC-6F8D-4A1F-9FB8-60F5B8872C6A}" type="presOf" srcId="{C2C4B963-F9BC-4DCA-951D-C85F804A28B2}" destId="{F7E6DAE2-5D1D-45E0-B963-3610217ADF9B}" srcOrd="0" destOrd="0" presId="urn:microsoft.com/office/officeart/2005/8/layout/hList6"/>
    <dgm:cxn modelId="{29396EB5-27CD-49CA-9178-971DCDE9E40C}" type="presOf" srcId="{49B08FC9-799F-4AF8-855C-E5E5582EB15A}" destId="{CF3742C3-227B-4342-B73C-7E31BA8405A9}" srcOrd="0" destOrd="0" presId="urn:microsoft.com/office/officeart/2005/8/layout/hList6"/>
    <dgm:cxn modelId="{9BAD054F-7E8F-4FBE-9F03-19118061440E}" type="presParOf" srcId="{F3DE46AC-4ADC-479A-BEE5-21564EC3D909}" destId="{2B0E269A-300B-4559-8DA1-DCA807D573CE}" srcOrd="0" destOrd="0" presId="urn:microsoft.com/office/officeart/2005/8/layout/hList6"/>
    <dgm:cxn modelId="{A1BD92AD-6B79-4B79-BE3C-851BE09867E6}" type="presParOf" srcId="{F3DE46AC-4ADC-479A-BEE5-21564EC3D909}" destId="{14439B2D-6720-477D-9EEE-F79BE3DDAF51}" srcOrd="1" destOrd="0" presId="urn:microsoft.com/office/officeart/2005/8/layout/hList6"/>
    <dgm:cxn modelId="{6487948C-BA1F-4E7E-B64F-252A6FF4698F}" type="presParOf" srcId="{F3DE46AC-4ADC-479A-BEE5-21564EC3D909}" destId="{897C4C2D-BEBC-4182-98A5-9F9642261989}" srcOrd="2" destOrd="0" presId="urn:microsoft.com/office/officeart/2005/8/layout/hList6"/>
    <dgm:cxn modelId="{00FC07BC-BFB3-4292-A6B4-75B73C9BB77C}" type="presParOf" srcId="{F3DE46AC-4ADC-479A-BEE5-21564EC3D909}" destId="{7CCBE037-C3C7-42C0-9BDA-50677308D2CD}" srcOrd="3" destOrd="0" presId="urn:microsoft.com/office/officeart/2005/8/layout/hList6"/>
    <dgm:cxn modelId="{43467520-AFD5-4254-810D-E7E9AE1A2A27}" type="presParOf" srcId="{F3DE46AC-4ADC-479A-BEE5-21564EC3D909}" destId="{F1F8AA0B-3818-438D-83AB-F713C12ABD30}" srcOrd="4" destOrd="0" presId="urn:microsoft.com/office/officeart/2005/8/layout/hList6"/>
    <dgm:cxn modelId="{1D1D77D2-9EBD-43EB-9FCE-6749A8F8EF24}" type="presParOf" srcId="{F3DE46AC-4ADC-479A-BEE5-21564EC3D909}" destId="{C0DA093B-89AB-4A28-A2B7-C46CD1A239F2}" srcOrd="5" destOrd="0" presId="urn:microsoft.com/office/officeart/2005/8/layout/hList6"/>
    <dgm:cxn modelId="{D759FA37-BDC0-49FC-B2DD-1E654B551E75}" type="presParOf" srcId="{F3DE46AC-4ADC-479A-BEE5-21564EC3D909}" destId="{CF3742C3-227B-4342-B73C-7E31BA8405A9}" srcOrd="6" destOrd="0" presId="urn:microsoft.com/office/officeart/2005/8/layout/hList6"/>
    <dgm:cxn modelId="{BD1E3C1E-5F5E-4DB7-ACEB-2940B21BED6D}" type="presParOf" srcId="{F3DE46AC-4ADC-479A-BEE5-21564EC3D909}" destId="{FF33D9FA-8D59-4F36-8A81-01E8A776BAA9}" srcOrd="7" destOrd="0" presId="urn:microsoft.com/office/officeart/2005/8/layout/hList6"/>
    <dgm:cxn modelId="{5CACB831-5D16-4B7C-A0F2-92EDCAC74975}" type="presParOf" srcId="{F3DE46AC-4ADC-479A-BEE5-21564EC3D909}" destId="{F7E6DAE2-5D1D-45E0-B963-3610217ADF9B}" srcOrd="8" destOrd="0" presId="urn:microsoft.com/office/officeart/2005/8/layout/hList6"/>
    <dgm:cxn modelId="{FADB9388-F270-4442-81CF-FE0175D94919}" type="presParOf" srcId="{F3DE46AC-4ADC-479A-BEE5-21564EC3D909}" destId="{6C9A610B-B475-406B-9255-5F7EBB316C61}" srcOrd="9" destOrd="0" presId="urn:microsoft.com/office/officeart/2005/8/layout/hList6"/>
    <dgm:cxn modelId="{2DC04178-6144-4465-A549-1DF8FAA4D21C}" type="presParOf" srcId="{F3DE46AC-4ADC-479A-BEE5-21564EC3D909}" destId="{A48F847F-E1A2-4B35-A828-D5DFE65F48E8}" srcOrd="10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5F38F70E-16C5-4A0D-BE11-8B6D0D28308A}" type="doc">
      <dgm:prSet loTypeId="urn:microsoft.com/office/officeart/2005/8/layout/hierarchy4" loCatId="relationship" qsTypeId="urn:microsoft.com/office/officeart/2005/8/quickstyle/simple5" qsCatId="simple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BB083277-C030-4E9A-8442-9C48D9CAAA13}">
      <dgm:prSet custT="1"/>
      <dgm:spPr/>
      <dgm:t>
        <a:bodyPr/>
        <a:lstStyle/>
        <a:p>
          <a:pPr rtl="0"/>
          <a:r>
            <a: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Решением Совета Директоров №4 от 26 мая 2016 года  внесено изменение в структуру Общества о создании  отдела госпитальной фармации – далее ОГФ.</a:t>
          </a:r>
          <a:endParaRPr lang="en-US" sz="2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4573E61-B943-439A-8BF6-426777E0A3C1}" type="parTrans" cxnId="{29A3B7FC-27C5-4C6E-A9B2-3DC6EBA72666}">
      <dgm:prSet/>
      <dgm:spPr/>
      <dgm:t>
        <a:bodyPr/>
        <a:lstStyle/>
        <a:p>
          <a:endParaRPr lang="ru-RU" sz="2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373125B-A032-4E0E-991E-3D895B3C56D0}" type="sibTrans" cxnId="{29A3B7FC-27C5-4C6E-A9B2-3DC6EBA72666}">
      <dgm:prSet/>
      <dgm:spPr/>
      <dgm:t>
        <a:bodyPr/>
        <a:lstStyle/>
        <a:p>
          <a:endParaRPr lang="ru-RU" sz="2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4102D28-1DA0-4C58-B197-EFE39A3757F4}">
      <dgm:prSet custT="1"/>
      <dgm:spPr/>
      <dgm:t>
        <a:bodyPr/>
        <a:lstStyle/>
        <a:p>
          <a:pPr rtl="0"/>
          <a:r>
            <a: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ОГФ – является новшеством и  прорывным проектом в  инновационном управлении медикаментами.</a:t>
          </a:r>
          <a:endParaRPr lang="en-US" sz="2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0E88C43-B693-41BE-B126-16E429EF2D40}" type="parTrans" cxnId="{2062103B-A69F-4AB1-809B-4EB2F908550B}">
      <dgm:prSet/>
      <dgm:spPr/>
      <dgm:t>
        <a:bodyPr/>
        <a:lstStyle/>
        <a:p>
          <a:endParaRPr lang="ru-RU" sz="2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3A14DCD-D8A8-4E02-90D4-C8ED1909E77D}" type="sibTrans" cxnId="{2062103B-A69F-4AB1-809B-4EB2F908550B}">
      <dgm:prSet/>
      <dgm:spPr/>
      <dgm:t>
        <a:bodyPr/>
        <a:lstStyle/>
        <a:p>
          <a:endParaRPr lang="ru-RU" sz="2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D9D2D92-DECD-4534-96D9-AC7850AD9C04}" type="pres">
      <dgm:prSet presAssocID="{5F38F70E-16C5-4A0D-BE11-8B6D0D28308A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1208C7F4-329A-4718-9917-605590E74C7D}" type="pres">
      <dgm:prSet presAssocID="{BB083277-C030-4E9A-8442-9C48D9CAAA13}" presName="vertOne" presStyleCnt="0"/>
      <dgm:spPr/>
      <dgm:t>
        <a:bodyPr/>
        <a:lstStyle/>
        <a:p>
          <a:endParaRPr lang="ru-RU"/>
        </a:p>
      </dgm:t>
    </dgm:pt>
    <dgm:pt modelId="{535F33F0-7861-4436-8EA0-80EC60C529ED}" type="pres">
      <dgm:prSet presAssocID="{BB083277-C030-4E9A-8442-9C48D9CAAA13}" presName="txOne" presStyleLbl="node0" presStyleIdx="0" presStyleCnt="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A9A3F7C9-F8BA-4AC1-ADBA-781ED78D0222}" type="pres">
      <dgm:prSet presAssocID="{BB083277-C030-4E9A-8442-9C48D9CAAA13}" presName="horzOne" presStyleCnt="0"/>
      <dgm:spPr/>
      <dgm:t>
        <a:bodyPr/>
        <a:lstStyle/>
        <a:p>
          <a:endParaRPr lang="ru-RU"/>
        </a:p>
      </dgm:t>
    </dgm:pt>
    <dgm:pt modelId="{30F411A0-1FAD-40DE-B1DD-3E653A35EB83}" type="pres">
      <dgm:prSet presAssocID="{A373125B-A032-4E0E-991E-3D895B3C56D0}" presName="sibSpaceOne" presStyleCnt="0"/>
      <dgm:spPr/>
      <dgm:t>
        <a:bodyPr/>
        <a:lstStyle/>
        <a:p>
          <a:endParaRPr lang="ru-RU"/>
        </a:p>
      </dgm:t>
    </dgm:pt>
    <dgm:pt modelId="{2D64203F-FDDE-4AF2-82F4-EC7FB78DE0F9}" type="pres">
      <dgm:prSet presAssocID="{D4102D28-1DA0-4C58-B197-EFE39A3757F4}" presName="vertOne" presStyleCnt="0"/>
      <dgm:spPr/>
      <dgm:t>
        <a:bodyPr/>
        <a:lstStyle/>
        <a:p>
          <a:endParaRPr lang="ru-RU"/>
        </a:p>
      </dgm:t>
    </dgm:pt>
    <dgm:pt modelId="{1FB5B11F-0722-4B82-BE87-44839038CE6E}" type="pres">
      <dgm:prSet presAssocID="{D4102D28-1DA0-4C58-B197-EFE39A3757F4}" presName="txOne" presStyleLbl="node0" presStyleIdx="1" presStyleCnt="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DBD5A4B4-89AE-43DF-8536-94596C80F463}" type="pres">
      <dgm:prSet presAssocID="{D4102D28-1DA0-4C58-B197-EFE39A3757F4}" presName="horzOne" presStyleCnt="0"/>
      <dgm:spPr/>
      <dgm:t>
        <a:bodyPr/>
        <a:lstStyle/>
        <a:p>
          <a:endParaRPr lang="ru-RU"/>
        </a:p>
      </dgm:t>
    </dgm:pt>
  </dgm:ptLst>
  <dgm:cxnLst>
    <dgm:cxn modelId="{9521070B-134F-43AD-86D6-03E07EF3BF9D}" type="presOf" srcId="{D4102D28-1DA0-4C58-B197-EFE39A3757F4}" destId="{1FB5B11F-0722-4B82-BE87-44839038CE6E}" srcOrd="0" destOrd="0" presId="urn:microsoft.com/office/officeart/2005/8/layout/hierarchy4"/>
    <dgm:cxn modelId="{A3DCAA32-A343-4400-ACB1-68ADDC322C96}" type="presOf" srcId="{5F38F70E-16C5-4A0D-BE11-8B6D0D28308A}" destId="{0D9D2D92-DECD-4534-96D9-AC7850AD9C04}" srcOrd="0" destOrd="0" presId="urn:microsoft.com/office/officeart/2005/8/layout/hierarchy4"/>
    <dgm:cxn modelId="{2062103B-A69F-4AB1-809B-4EB2F908550B}" srcId="{5F38F70E-16C5-4A0D-BE11-8B6D0D28308A}" destId="{D4102D28-1DA0-4C58-B197-EFE39A3757F4}" srcOrd="1" destOrd="0" parTransId="{60E88C43-B693-41BE-B126-16E429EF2D40}" sibTransId="{13A14DCD-D8A8-4E02-90D4-C8ED1909E77D}"/>
    <dgm:cxn modelId="{29A3B7FC-27C5-4C6E-A9B2-3DC6EBA72666}" srcId="{5F38F70E-16C5-4A0D-BE11-8B6D0D28308A}" destId="{BB083277-C030-4E9A-8442-9C48D9CAAA13}" srcOrd="0" destOrd="0" parTransId="{C4573E61-B943-439A-8BF6-426777E0A3C1}" sibTransId="{A373125B-A032-4E0E-991E-3D895B3C56D0}"/>
    <dgm:cxn modelId="{6F7C646D-3524-43EF-96B9-8CF5F2C155C1}" type="presOf" srcId="{BB083277-C030-4E9A-8442-9C48D9CAAA13}" destId="{535F33F0-7861-4436-8EA0-80EC60C529ED}" srcOrd="0" destOrd="0" presId="urn:microsoft.com/office/officeart/2005/8/layout/hierarchy4"/>
    <dgm:cxn modelId="{9EDAAA4F-C9C4-4503-86FB-717E473E8DB7}" type="presParOf" srcId="{0D9D2D92-DECD-4534-96D9-AC7850AD9C04}" destId="{1208C7F4-329A-4718-9917-605590E74C7D}" srcOrd="0" destOrd="0" presId="urn:microsoft.com/office/officeart/2005/8/layout/hierarchy4"/>
    <dgm:cxn modelId="{DA3E25BB-725D-4661-BEB7-4F6CD8F9B699}" type="presParOf" srcId="{1208C7F4-329A-4718-9917-605590E74C7D}" destId="{535F33F0-7861-4436-8EA0-80EC60C529ED}" srcOrd="0" destOrd="0" presId="urn:microsoft.com/office/officeart/2005/8/layout/hierarchy4"/>
    <dgm:cxn modelId="{41EA2B2F-6755-41E3-9338-169CD1C1037B}" type="presParOf" srcId="{1208C7F4-329A-4718-9917-605590E74C7D}" destId="{A9A3F7C9-F8BA-4AC1-ADBA-781ED78D0222}" srcOrd="1" destOrd="0" presId="urn:microsoft.com/office/officeart/2005/8/layout/hierarchy4"/>
    <dgm:cxn modelId="{ED76D58B-FE0D-4C31-B2C3-2E62A61AB9A1}" type="presParOf" srcId="{0D9D2D92-DECD-4534-96D9-AC7850AD9C04}" destId="{30F411A0-1FAD-40DE-B1DD-3E653A35EB83}" srcOrd="1" destOrd="0" presId="urn:microsoft.com/office/officeart/2005/8/layout/hierarchy4"/>
    <dgm:cxn modelId="{FD1A54C5-47B7-4326-B19F-54BC588B5EBE}" type="presParOf" srcId="{0D9D2D92-DECD-4534-96D9-AC7850AD9C04}" destId="{2D64203F-FDDE-4AF2-82F4-EC7FB78DE0F9}" srcOrd="2" destOrd="0" presId="urn:microsoft.com/office/officeart/2005/8/layout/hierarchy4"/>
    <dgm:cxn modelId="{D8E6F19C-4585-42F3-B698-129DA8F2DB53}" type="presParOf" srcId="{2D64203F-FDDE-4AF2-82F4-EC7FB78DE0F9}" destId="{1FB5B11F-0722-4B82-BE87-44839038CE6E}" srcOrd="0" destOrd="0" presId="urn:microsoft.com/office/officeart/2005/8/layout/hierarchy4"/>
    <dgm:cxn modelId="{142CFFED-79FD-4535-BE8E-81DD942CCB9B}" type="presParOf" srcId="{2D64203F-FDDE-4AF2-82F4-EC7FB78DE0F9}" destId="{DBD5A4B4-89AE-43DF-8536-94596C80F463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83FE4CB5-9357-4347-A571-1AC31EA4CDC5}" type="doc">
      <dgm:prSet loTypeId="urn:microsoft.com/office/officeart/2008/layout/AlternatingPictureCircles" loCatId="picture" qsTypeId="urn:microsoft.com/office/officeart/2005/8/quickstyle/3d1" qsCatId="3D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FE6FA49E-7C2F-4539-B9A6-528748A94D19}">
      <dgm:prSet phldrT="[Текст]"/>
      <dgm:spPr/>
      <dgm:t>
        <a:bodyPr/>
        <a:lstStyle/>
        <a:p>
          <a:pPr rtl="0"/>
          <a:r>
            <a:rPr lang="kk-KZ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Дозирование и разведение</a:t>
          </a:r>
          <a:endParaRPr lang="ru-RU" dirty="0"/>
        </a:p>
      </dgm:t>
    </dgm:pt>
    <dgm:pt modelId="{F1D9365D-1667-49AD-8F15-D9F131989492}" type="parTrans" cxnId="{E9411222-4054-4994-937C-0C8F8038834E}">
      <dgm:prSet/>
      <dgm:spPr/>
      <dgm:t>
        <a:bodyPr/>
        <a:lstStyle/>
        <a:p>
          <a:endParaRPr lang="ru-RU"/>
        </a:p>
      </dgm:t>
    </dgm:pt>
    <dgm:pt modelId="{3C453D5F-3F2E-47B1-83DB-13A6CB2AC389}" type="sibTrans" cxnId="{E9411222-4054-4994-937C-0C8F8038834E}">
      <dgm:prSet/>
      <dgm:spPr/>
      <dgm:t>
        <a:bodyPr/>
        <a:lstStyle/>
        <a:p>
          <a:endParaRPr lang="ru-RU"/>
        </a:p>
      </dgm:t>
    </dgm:pt>
    <dgm:pt modelId="{2D9E70E7-38A5-4B6E-BDD5-951FEF4D86ED}" type="pres">
      <dgm:prSet presAssocID="{83FE4CB5-9357-4347-A571-1AC31EA4CDC5}" presName="Name0" presStyleCnt="0">
        <dgm:presLayoutVars>
          <dgm:chMax/>
          <dgm:chPref/>
          <dgm:dir/>
        </dgm:presLayoutVars>
      </dgm:prSet>
      <dgm:spPr/>
      <dgm:t>
        <a:bodyPr/>
        <a:lstStyle/>
        <a:p>
          <a:endParaRPr lang="ru-RU"/>
        </a:p>
      </dgm:t>
    </dgm:pt>
    <dgm:pt modelId="{EC482DA8-1670-4FB5-9BE3-4A43E3CC6F0C}" type="pres">
      <dgm:prSet presAssocID="{FE6FA49E-7C2F-4539-B9A6-528748A94D19}" presName="composite" presStyleCnt="0"/>
      <dgm:spPr/>
    </dgm:pt>
    <dgm:pt modelId="{CAF2D58F-3E56-4A08-BD55-B8047BCE933B}" type="pres">
      <dgm:prSet presAssocID="{FE6FA49E-7C2F-4539-B9A6-528748A94D19}" presName="Accent" presStyleLbl="alignNode1" presStyleIdx="0" presStyleCnt="1">
        <dgm:presLayoutVars>
          <dgm:chMax val="0"/>
          <dgm:chPref val="0"/>
        </dgm:presLayoutVars>
      </dgm:prSet>
      <dgm:spPr/>
    </dgm:pt>
    <dgm:pt modelId="{FF0E9CA8-21EB-4C24-9B2C-77B5D5438812}" type="pres">
      <dgm:prSet presAssocID="{FE6FA49E-7C2F-4539-B9A6-528748A94D19}" presName="Image" presStyleLbl="bgImgPlace1" presStyleIdx="0" presStyleCnt="1">
        <dgm:presLayoutVars>
          <dgm:chMax val="0"/>
          <dgm:chPref val="0"/>
          <dgm:bulletEnabled val="1"/>
        </dgm:presLayoutVars>
      </dgm:prSet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EB843300-DD02-49DB-AE98-136C6D3D93FA}" type="pres">
      <dgm:prSet presAssocID="{FE6FA49E-7C2F-4539-B9A6-528748A94D19}" presName="Parent" presStyleLbl="fgAccFollowNode1" presStyleIdx="0" presStyleCnt="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B4E53A4-7966-4E04-8BA4-24B076ACCF50}" type="pres">
      <dgm:prSet presAssocID="{FE6FA49E-7C2F-4539-B9A6-528748A94D19}" presName="Space" presStyleCnt="0">
        <dgm:presLayoutVars>
          <dgm:chMax val="0"/>
          <dgm:chPref val="0"/>
        </dgm:presLayoutVars>
      </dgm:prSet>
      <dgm:spPr/>
    </dgm:pt>
  </dgm:ptLst>
  <dgm:cxnLst>
    <dgm:cxn modelId="{E9411222-4054-4994-937C-0C8F8038834E}" srcId="{83FE4CB5-9357-4347-A571-1AC31EA4CDC5}" destId="{FE6FA49E-7C2F-4539-B9A6-528748A94D19}" srcOrd="0" destOrd="0" parTransId="{F1D9365D-1667-49AD-8F15-D9F131989492}" sibTransId="{3C453D5F-3F2E-47B1-83DB-13A6CB2AC389}"/>
    <dgm:cxn modelId="{228088C3-E872-45C3-AA1B-815E02D1FC01}" type="presOf" srcId="{83FE4CB5-9357-4347-A571-1AC31EA4CDC5}" destId="{2D9E70E7-38A5-4B6E-BDD5-951FEF4D86ED}" srcOrd="0" destOrd="0" presId="urn:microsoft.com/office/officeart/2008/layout/AlternatingPictureCircles"/>
    <dgm:cxn modelId="{C17DE069-E2DC-430D-88A9-36D03FD0FF05}" type="presOf" srcId="{FE6FA49E-7C2F-4539-B9A6-528748A94D19}" destId="{EB843300-DD02-49DB-AE98-136C6D3D93FA}" srcOrd="0" destOrd="0" presId="urn:microsoft.com/office/officeart/2008/layout/AlternatingPictureCircles"/>
    <dgm:cxn modelId="{5BA8F3BB-3496-4DDD-91E4-C4E4617DC500}" type="presParOf" srcId="{2D9E70E7-38A5-4B6E-BDD5-951FEF4D86ED}" destId="{EC482DA8-1670-4FB5-9BE3-4A43E3CC6F0C}" srcOrd="0" destOrd="0" presId="urn:microsoft.com/office/officeart/2008/layout/AlternatingPictureCircles"/>
    <dgm:cxn modelId="{AF25E0B8-5F7F-486C-AEE1-396135D93855}" type="presParOf" srcId="{EC482DA8-1670-4FB5-9BE3-4A43E3CC6F0C}" destId="{CAF2D58F-3E56-4A08-BD55-B8047BCE933B}" srcOrd="0" destOrd="0" presId="urn:microsoft.com/office/officeart/2008/layout/AlternatingPictureCircles"/>
    <dgm:cxn modelId="{2CAC2864-2414-4344-9B85-83750129F7B0}" type="presParOf" srcId="{EC482DA8-1670-4FB5-9BE3-4A43E3CC6F0C}" destId="{FF0E9CA8-21EB-4C24-9B2C-77B5D5438812}" srcOrd="1" destOrd="0" presId="urn:microsoft.com/office/officeart/2008/layout/AlternatingPictureCircles"/>
    <dgm:cxn modelId="{AA0B86D2-7232-4552-A559-1BE3177DF96D}" type="presParOf" srcId="{EC482DA8-1670-4FB5-9BE3-4A43E3CC6F0C}" destId="{EB843300-DD02-49DB-AE98-136C6D3D93FA}" srcOrd="2" destOrd="0" presId="urn:microsoft.com/office/officeart/2008/layout/AlternatingPictureCircles"/>
    <dgm:cxn modelId="{4AD4A475-8F63-4FDA-ACE1-B8FA1F6811E4}" type="presParOf" srcId="{EC482DA8-1670-4FB5-9BE3-4A43E3CC6F0C}" destId="{0B4E53A4-7966-4E04-8BA4-24B076ACCF50}" srcOrd="3" destOrd="0" presId="urn:microsoft.com/office/officeart/2008/layout/AlternatingPictureCircles"/>
  </dgm:cxnLst>
  <dgm:bg/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065A0086-9ECB-4AAB-92B5-D0CEC79CD1EC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657FF5B4-E58F-4E50-99EC-F819C3AC65D2}">
      <dgm:prSet custT="1"/>
      <dgm:spPr/>
      <dgm:t>
        <a:bodyPr/>
        <a:lstStyle/>
        <a:p>
          <a:pPr rtl="0"/>
          <a:r>
            <a:rPr lang="ru-RU" sz="2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Взятие необходимой дозы препарата - двойной контроль по </a:t>
          </a:r>
          <a:r>
            <a:rPr lang="ru-RU" sz="2800" b="1" dirty="0" smtClean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5 золотым правилам</a:t>
          </a:r>
          <a:r>
            <a:rPr lang="ru-RU" sz="2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:</a:t>
          </a:r>
          <a:endParaRPr lang="ru-RU" sz="2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5F1DFD9-532E-4014-B9CF-1030873E179E}" type="parTrans" cxnId="{0E911121-5718-46B4-9311-2C9C85DA306F}">
      <dgm:prSet/>
      <dgm:spPr/>
      <dgm:t>
        <a:bodyPr/>
        <a:lstStyle/>
        <a:p>
          <a:endParaRPr lang="ru-RU" sz="1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0AB765A-0662-4C54-B462-7A528D9BDB9A}" type="sibTrans" cxnId="{0E911121-5718-46B4-9311-2C9C85DA306F}">
      <dgm:prSet/>
      <dgm:spPr/>
      <dgm:t>
        <a:bodyPr/>
        <a:lstStyle/>
        <a:p>
          <a:endParaRPr lang="ru-RU" sz="1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801960B-2462-4453-B036-E93D605391DC}">
      <dgm:prSet custT="1"/>
      <dgm:spPr/>
      <dgm:t>
        <a:bodyPr/>
        <a:lstStyle/>
        <a:p>
          <a:pPr rtl="0"/>
          <a:r>
            <a:rPr lang="ru-RU" sz="20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Правильное лекарство </a:t>
          </a:r>
          <a:r>
            <a: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–двойной контроль на правильность взятия назначенного антибиотика</a:t>
          </a:r>
          <a:endParaRPr lang="ru-RU" sz="20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DFC1501-3AFF-4AF6-A719-A0A9429C3809}" type="parTrans" cxnId="{F4758239-F300-49F9-A3FA-5C61194E5522}">
      <dgm:prSet/>
      <dgm:spPr/>
      <dgm:t>
        <a:bodyPr/>
        <a:lstStyle/>
        <a:p>
          <a:endParaRPr lang="ru-RU" sz="1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08680B1-DF84-4008-B744-BAECFFA5BEEB}" type="sibTrans" cxnId="{F4758239-F300-49F9-A3FA-5C61194E5522}">
      <dgm:prSet/>
      <dgm:spPr/>
      <dgm:t>
        <a:bodyPr/>
        <a:lstStyle/>
        <a:p>
          <a:endParaRPr lang="ru-RU" sz="1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510C6C0-067D-4C3D-8A99-BEAD1ED16059}">
      <dgm:prSet custT="1"/>
      <dgm:spPr/>
      <dgm:t>
        <a:bodyPr/>
        <a:lstStyle/>
        <a:p>
          <a:pPr rtl="0"/>
          <a:r>
            <a:rPr lang="ru-RU" sz="20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Правильный пациент</a:t>
          </a:r>
          <a:r>
            <a:rPr lang="ru-RU" sz="2000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- обязательно проводить идентификацию пациента</a:t>
          </a:r>
          <a:endParaRPr lang="ru-RU" sz="20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29361FB-9607-440A-AF56-C766D8AAE4C7}" type="parTrans" cxnId="{A1A8ABEE-D8EA-4105-AF86-6384F7D7A61D}">
      <dgm:prSet/>
      <dgm:spPr/>
      <dgm:t>
        <a:bodyPr/>
        <a:lstStyle/>
        <a:p>
          <a:endParaRPr lang="ru-RU" sz="1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ECBA66C-F3D9-463B-9BDD-253D3FBCE84C}" type="sibTrans" cxnId="{A1A8ABEE-D8EA-4105-AF86-6384F7D7A61D}">
      <dgm:prSet/>
      <dgm:spPr/>
      <dgm:t>
        <a:bodyPr/>
        <a:lstStyle/>
        <a:p>
          <a:endParaRPr lang="ru-RU" sz="1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EB47BE3-21AE-419F-B24F-50C63367034D}">
      <dgm:prSet custT="1"/>
      <dgm:spPr/>
      <dgm:t>
        <a:bodyPr/>
        <a:lstStyle/>
        <a:p>
          <a:pPr rtl="0"/>
          <a:r>
            <a:rPr lang="ru-RU" sz="20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Правильная доза</a:t>
          </a:r>
          <a:r>
            <a:rPr lang="ru-RU" sz="2000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–доза указывается в мг, для некоторых растворов допустимо указания процентного содержания и количество (объем) в мл. Доза лекарственных средств указывается </a:t>
          </a:r>
          <a:r>
            <a:rPr lang="ru-RU" sz="2000" u="sng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РАЗОВАЯ! </a:t>
          </a:r>
          <a:endParaRPr lang="ru-RU" sz="20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FDEB3B6-408B-472A-B2E9-79AE1B68BD27}" type="parTrans" cxnId="{917A97D6-A7B3-4FDB-A3E7-82B254C435A8}">
      <dgm:prSet/>
      <dgm:spPr/>
      <dgm:t>
        <a:bodyPr/>
        <a:lstStyle/>
        <a:p>
          <a:endParaRPr lang="ru-RU" sz="1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4930364-EEDE-4E3A-A6FF-BE053F3C5DCB}" type="sibTrans" cxnId="{917A97D6-A7B3-4FDB-A3E7-82B254C435A8}">
      <dgm:prSet/>
      <dgm:spPr/>
      <dgm:t>
        <a:bodyPr/>
        <a:lstStyle/>
        <a:p>
          <a:endParaRPr lang="ru-RU" sz="1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1F469D3-0C6E-460E-A828-2ABCC2FC7B49}">
      <dgm:prSet custT="1"/>
      <dgm:spPr/>
      <dgm:t>
        <a:bodyPr/>
        <a:lstStyle/>
        <a:p>
          <a:pPr rtl="0"/>
          <a:r>
            <a:rPr lang="ru-RU" sz="20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Правильный путь введения </a:t>
          </a:r>
          <a:r>
            <a: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- для внутривенной инъекции обязательно указывают скорость введения (кап/мин, мл/мин, мг/мин)</a:t>
          </a:r>
          <a:endParaRPr lang="ru-RU" sz="20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4AF35DE-15AB-44CD-B34B-B15537286D8B}" type="parTrans" cxnId="{5E81C31F-FD6F-41ED-99F1-F0BA4C653368}">
      <dgm:prSet/>
      <dgm:spPr/>
      <dgm:t>
        <a:bodyPr/>
        <a:lstStyle/>
        <a:p>
          <a:endParaRPr lang="ru-RU" sz="1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FC26D42-26CE-4122-8F55-575CB95DAC26}" type="sibTrans" cxnId="{5E81C31F-FD6F-41ED-99F1-F0BA4C653368}">
      <dgm:prSet/>
      <dgm:spPr/>
      <dgm:t>
        <a:bodyPr/>
        <a:lstStyle/>
        <a:p>
          <a:endParaRPr lang="ru-RU" sz="1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1001DF8-E2A2-4888-B469-4B5009B58033}">
      <dgm:prSet custT="1"/>
      <dgm:spPr/>
      <dgm:t>
        <a:bodyPr/>
        <a:lstStyle/>
        <a:p>
          <a:pPr rtl="0"/>
          <a:r>
            <a:rPr lang="ru-RU" sz="20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Правильное время введения </a:t>
          </a:r>
          <a:r>
            <a: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–смотрим на время введения и приема ЛС</a:t>
          </a:r>
          <a:endParaRPr lang="ru-RU" sz="20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46DF5EE-57E3-4B8C-8F47-A150A4942FFC}" type="parTrans" cxnId="{F0845FC5-9341-425A-8DC1-8EB364A7080F}">
      <dgm:prSet/>
      <dgm:spPr/>
      <dgm:t>
        <a:bodyPr/>
        <a:lstStyle/>
        <a:p>
          <a:endParaRPr lang="ru-RU" sz="1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DF593AA-3C49-4F9A-B88C-5510131F3276}" type="sibTrans" cxnId="{F0845FC5-9341-425A-8DC1-8EB364A7080F}">
      <dgm:prSet/>
      <dgm:spPr/>
      <dgm:t>
        <a:bodyPr/>
        <a:lstStyle/>
        <a:p>
          <a:endParaRPr lang="ru-RU" sz="1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401B7AA-C624-411B-A863-403CBD4F8AE7}" type="pres">
      <dgm:prSet presAssocID="{065A0086-9ECB-4AAB-92B5-D0CEC79CD1EC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94FB104-2DF8-4142-9857-CADEB701F4F5}" type="pres">
      <dgm:prSet presAssocID="{657FF5B4-E58F-4E50-99EC-F819C3AC65D2}" presName="parentText" presStyleLbl="node1" presStyleIdx="0" presStyleCnt="1" custScaleY="131025" custLinFactNeighborX="-418" custLinFactNeighborY="-1103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34FFEAF-88E6-4FFF-AD52-C2540C7EA816}" type="pres">
      <dgm:prSet presAssocID="{657FF5B4-E58F-4E50-99EC-F819C3AC65D2}" presName="childText" presStyleLbl="revTx" presStyleIdx="0" presStyleCnt="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CCA4EEC-A66F-46EB-9619-845806EAF2B3}" type="presOf" srcId="{5510C6C0-067D-4C3D-8A99-BEAD1ED16059}" destId="{234FFEAF-88E6-4FFF-AD52-C2540C7EA816}" srcOrd="0" destOrd="1" presId="urn:microsoft.com/office/officeart/2005/8/layout/vList2"/>
    <dgm:cxn modelId="{BEE6D0C5-69AA-4747-8A48-6832D9CE3385}" type="presOf" srcId="{1EB47BE3-21AE-419F-B24F-50C63367034D}" destId="{234FFEAF-88E6-4FFF-AD52-C2540C7EA816}" srcOrd="0" destOrd="2" presId="urn:microsoft.com/office/officeart/2005/8/layout/vList2"/>
    <dgm:cxn modelId="{B51D031D-D435-49F4-B11B-B5A5B9D6221C}" type="presOf" srcId="{065A0086-9ECB-4AAB-92B5-D0CEC79CD1EC}" destId="{F401B7AA-C624-411B-A863-403CBD4F8AE7}" srcOrd="0" destOrd="0" presId="urn:microsoft.com/office/officeart/2005/8/layout/vList2"/>
    <dgm:cxn modelId="{F049D776-AD4D-4951-81BF-B7D176DB118E}" type="presOf" srcId="{C1001DF8-E2A2-4888-B469-4B5009B58033}" destId="{234FFEAF-88E6-4FFF-AD52-C2540C7EA816}" srcOrd="0" destOrd="4" presId="urn:microsoft.com/office/officeart/2005/8/layout/vList2"/>
    <dgm:cxn modelId="{5E81C31F-FD6F-41ED-99F1-F0BA4C653368}" srcId="{657FF5B4-E58F-4E50-99EC-F819C3AC65D2}" destId="{71F469D3-0C6E-460E-A828-2ABCC2FC7B49}" srcOrd="3" destOrd="0" parTransId="{D4AF35DE-15AB-44CD-B34B-B15537286D8B}" sibTransId="{DFC26D42-26CE-4122-8F55-575CB95DAC26}"/>
    <dgm:cxn modelId="{917A97D6-A7B3-4FDB-A3E7-82B254C435A8}" srcId="{657FF5B4-E58F-4E50-99EC-F819C3AC65D2}" destId="{1EB47BE3-21AE-419F-B24F-50C63367034D}" srcOrd="2" destOrd="0" parTransId="{4FDEB3B6-408B-472A-B2E9-79AE1B68BD27}" sibTransId="{C4930364-EEDE-4E3A-A6FF-BE053F3C5DCB}"/>
    <dgm:cxn modelId="{62636728-405A-4141-B358-3E9C1247A6B1}" type="presOf" srcId="{71F469D3-0C6E-460E-A828-2ABCC2FC7B49}" destId="{234FFEAF-88E6-4FFF-AD52-C2540C7EA816}" srcOrd="0" destOrd="3" presId="urn:microsoft.com/office/officeart/2005/8/layout/vList2"/>
    <dgm:cxn modelId="{A1A8ABEE-D8EA-4105-AF86-6384F7D7A61D}" srcId="{657FF5B4-E58F-4E50-99EC-F819C3AC65D2}" destId="{5510C6C0-067D-4C3D-8A99-BEAD1ED16059}" srcOrd="1" destOrd="0" parTransId="{F29361FB-9607-440A-AF56-C766D8AAE4C7}" sibTransId="{0ECBA66C-F3D9-463B-9BDD-253D3FBCE84C}"/>
    <dgm:cxn modelId="{7D246D05-356D-4A13-8846-2AFB1F48BAA3}" type="presOf" srcId="{E801960B-2462-4453-B036-E93D605391DC}" destId="{234FFEAF-88E6-4FFF-AD52-C2540C7EA816}" srcOrd="0" destOrd="0" presId="urn:microsoft.com/office/officeart/2005/8/layout/vList2"/>
    <dgm:cxn modelId="{F4758239-F300-49F9-A3FA-5C61194E5522}" srcId="{657FF5B4-E58F-4E50-99EC-F819C3AC65D2}" destId="{E801960B-2462-4453-B036-E93D605391DC}" srcOrd="0" destOrd="0" parTransId="{7DFC1501-3AFF-4AF6-A719-A0A9429C3809}" sibTransId="{A08680B1-DF84-4008-B744-BAECFFA5BEEB}"/>
    <dgm:cxn modelId="{F0845FC5-9341-425A-8DC1-8EB364A7080F}" srcId="{657FF5B4-E58F-4E50-99EC-F819C3AC65D2}" destId="{C1001DF8-E2A2-4888-B469-4B5009B58033}" srcOrd="4" destOrd="0" parTransId="{346DF5EE-57E3-4B8C-8F47-A150A4942FFC}" sibTransId="{9DF593AA-3C49-4F9A-B88C-5510131F3276}"/>
    <dgm:cxn modelId="{0F864A6B-0393-4441-8CBB-80B66CCD1BFB}" type="presOf" srcId="{657FF5B4-E58F-4E50-99EC-F819C3AC65D2}" destId="{F94FB104-2DF8-4142-9857-CADEB701F4F5}" srcOrd="0" destOrd="0" presId="urn:microsoft.com/office/officeart/2005/8/layout/vList2"/>
    <dgm:cxn modelId="{0E911121-5718-46B4-9311-2C9C85DA306F}" srcId="{065A0086-9ECB-4AAB-92B5-D0CEC79CD1EC}" destId="{657FF5B4-E58F-4E50-99EC-F819C3AC65D2}" srcOrd="0" destOrd="0" parTransId="{D5F1DFD9-532E-4014-B9CF-1030873E179E}" sibTransId="{80AB765A-0662-4C54-B462-7A528D9BDB9A}"/>
    <dgm:cxn modelId="{E9945F7C-AE6B-4F15-99C1-E5F03326D291}" type="presParOf" srcId="{F401B7AA-C624-411B-A863-403CBD4F8AE7}" destId="{F94FB104-2DF8-4142-9857-CADEB701F4F5}" srcOrd="0" destOrd="0" presId="urn:microsoft.com/office/officeart/2005/8/layout/vList2"/>
    <dgm:cxn modelId="{79BCF4D4-BC81-42F5-BBBF-993C2F4BFF0F}" type="presParOf" srcId="{F401B7AA-C624-411B-A863-403CBD4F8AE7}" destId="{234FFEAF-88E6-4FFF-AD52-C2540C7EA816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6C90C889-656B-4F81-A375-03AC65E67162}" type="doc">
      <dgm:prSet loTypeId="urn:microsoft.com/office/officeart/2005/8/layout/vList4" loCatId="picture" qsTypeId="urn:microsoft.com/office/officeart/2005/8/quickstyle/3d3" qsCatId="3D" csTypeId="urn:microsoft.com/office/officeart/2005/8/colors/accent0_2" csCatId="mainScheme" phldr="1"/>
      <dgm:spPr/>
      <dgm:t>
        <a:bodyPr/>
        <a:lstStyle/>
        <a:p>
          <a:endParaRPr lang="ru-RU"/>
        </a:p>
      </dgm:t>
    </dgm:pt>
    <dgm:pt modelId="{32F1729C-19F6-44E0-81B1-8A784CF233BC}">
      <dgm:prSet phldrT="[Текст]" custT="1"/>
      <dgm:spPr/>
      <dgm:t>
        <a:bodyPr/>
        <a:lstStyle/>
        <a:p>
          <a:r>
            <a:rPr lang="ru-RU" alt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Разведение ЛС в асептических условиях (в ламинарных боксах)</a:t>
          </a:r>
          <a:endParaRPr lang="ru-RU" sz="16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1C244CA-7D07-49E0-9861-0B23F9BD3750}" type="parTrans" cxnId="{E7F2C3FE-3931-434F-A12C-5799144B7C5C}">
      <dgm:prSet/>
      <dgm:spPr/>
      <dgm:t>
        <a:bodyPr/>
        <a:lstStyle/>
        <a:p>
          <a:endParaRPr lang="ru-RU" sz="1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AACBE5D-C162-4E31-B1DA-7B1EB0E03A6C}" type="sibTrans" cxnId="{E7F2C3FE-3931-434F-A12C-5799144B7C5C}">
      <dgm:prSet/>
      <dgm:spPr/>
      <dgm:t>
        <a:bodyPr/>
        <a:lstStyle/>
        <a:p>
          <a:endParaRPr lang="ru-RU" sz="1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D1BF1E7-64B4-4BC4-9A02-3CD8EB715C28}">
      <dgm:prSet phldrT="[Текст]" custT="1"/>
      <dgm:spPr/>
      <dgm:t>
        <a:bodyPr/>
        <a:lstStyle/>
        <a:p>
          <a:r>
            <a:rPr lang="ru-RU" altLang="ru-RU" sz="1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Функционал ст. м/с СП по приемке ЛС с аптеки перешел в ОГФ</a:t>
          </a:r>
          <a:endParaRPr lang="ru-RU" sz="1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F80CEF4-28D3-4801-87CE-EB3B67D46D3D}" type="parTrans" cxnId="{B42D2A5B-98F0-4F1A-B00D-82F28C9A7F75}">
      <dgm:prSet/>
      <dgm:spPr/>
      <dgm:t>
        <a:bodyPr/>
        <a:lstStyle/>
        <a:p>
          <a:endParaRPr lang="ru-RU" sz="1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72420BC-1D86-49A0-AEF9-9FF7FCE40A97}" type="sibTrans" cxnId="{B42D2A5B-98F0-4F1A-B00D-82F28C9A7F75}">
      <dgm:prSet/>
      <dgm:spPr/>
      <dgm:t>
        <a:bodyPr/>
        <a:lstStyle/>
        <a:p>
          <a:endParaRPr lang="ru-RU" sz="1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88E0C75-1D74-4C4D-B732-87956E7241A1}">
      <dgm:prSet phldrT="[Текст]" custT="1"/>
      <dgm:spPr/>
      <dgm:t>
        <a:bodyPr/>
        <a:lstStyle/>
        <a:p>
          <a:r>
            <a:rPr lang="ru-RU" altLang="ru-RU" sz="1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Функционал постовой м/с перешел в ОГФ – не выдает, не разводит ЛС</a:t>
          </a:r>
          <a:endParaRPr lang="ru-RU" sz="1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4D5A2D8-2810-4C76-A025-FB3DB1611531}" type="parTrans" cxnId="{B335B9E5-0456-4FDF-92FC-434CB4B1F8B3}">
      <dgm:prSet/>
      <dgm:spPr/>
      <dgm:t>
        <a:bodyPr/>
        <a:lstStyle/>
        <a:p>
          <a:endParaRPr lang="ru-RU" sz="1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E63B8C0-480B-4C12-B8F8-D3F9C6B741CA}" type="sibTrans" cxnId="{B335B9E5-0456-4FDF-92FC-434CB4B1F8B3}">
      <dgm:prSet/>
      <dgm:spPr/>
      <dgm:t>
        <a:bodyPr/>
        <a:lstStyle/>
        <a:p>
          <a:endParaRPr lang="ru-RU" sz="1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DA7575A-9FDD-4D81-AFC4-7487C58A1DF7}">
      <dgm:prSet phldrT="[Текст]" custT="1"/>
      <dgm:spPr/>
      <dgm:t>
        <a:bodyPr/>
        <a:lstStyle/>
        <a:p>
          <a:r>
            <a:rPr lang="ru-RU" altLang="ru-RU" sz="1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Двойной контроль на всех этапах использования </a:t>
          </a:r>
          <a:endParaRPr lang="ru-RU" sz="1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13E61A5-B9DF-4760-9A8B-8BA10B54B8A1}" type="parTrans" cxnId="{BB3B6E0E-5A8D-4DA8-AC3F-800A4F32EDAD}">
      <dgm:prSet/>
      <dgm:spPr/>
      <dgm:t>
        <a:bodyPr/>
        <a:lstStyle/>
        <a:p>
          <a:endParaRPr lang="ru-RU" sz="1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ED10824-006D-44DE-BE64-859B9293A4CC}" type="sibTrans" cxnId="{BB3B6E0E-5A8D-4DA8-AC3F-800A4F32EDAD}">
      <dgm:prSet/>
      <dgm:spPr/>
      <dgm:t>
        <a:bodyPr/>
        <a:lstStyle/>
        <a:p>
          <a:endParaRPr lang="ru-RU" sz="1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465E487-42BA-4E8A-B5E0-929FDD291294}">
      <dgm:prSet phldrT="[Текст]" custT="1"/>
      <dgm:spPr/>
      <dgm:t>
        <a:bodyPr/>
        <a:lstStyle/>
        <a:p>
          <a:r>
            <a:rPr lang="ru-RU" altLang="ru-RU" sz="1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Разведение, персонифицированная доставка ЛС пациенту</a:t>
          </a:r>
          <a:endParaRPr lang="ru-RU" sz="1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5ED7C32-0BF1-4B69-B626-95C7EFF8C0EE}" type="parTrans" cxnId="{B9848728-562D-47D5-9CB7-EC522DA42FB2}">
      <dgm:prSet/>
      <dgm:spPr/>
      <dgm:t>
        <a:bodyPr/>
        <a:lstStyle/>
        <a:p>
          <a:endParaRPr lang="ru-RU" sz="1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3CD1C39-751D-4C8B-AAE0-80DFBB39E000}" type="sibTrans" cxnId="{B9848728-562D-47D5-9CB7-EC522DA42FB2}">
      <dgm:prSet/>
      <dgm:spPr/>
      <dgm:t>
        <a:bodyPr/>
        <a:lstStyle/>
        <a:p>
          <a:endParaRPr lang="ru-RU" sz="1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C6A8FEB-EDC5-460A-8196-12952F22C0B7}">
      <dgm:prSet custT="1"/>
      <dgm:spPr/>
      <dgm:t>
        <a:bodyPr/>
        <a:lstStyle/>
        <a:p>
          <a:r>
            <a:rPr lang="ru-RU" altLang="ru-RU" sz="1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Отсутствие «мини-складов» в отделениях </a:t>
          </a:r>
          <a:endParaRPr lang="ru-RU" sz="1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A5E0E8E-5E1A-4EF1-872E-4E2369E159DA}" type="parTrans" cxnId="{EC30F295-C2E5-4AA0-9179-6AFAC7BE4E2A}">
      <dgm:prSet/>
      <dgm:spPr/>
      <dgm:t>
        <a:bodyPr/>
        <a:lstStyle/>
        <a:p>
          <a:endParaRPr lang="ru-RU" sz="1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5657FF3-5984-422D-AB80-169997EAEC89}" type="sibTrans" cxnId="{EC30F295-C2E5-4AA0-9179-6AFAC7BE4E2A}">
      <dgm:prSet/>
      <dgm:spPr/>
      <dgm:t>
        <a:bodyPr/>
        <a:lstStyle/>
        <a:p>
          <a:endParaRPr lang="ru-RU" sz="1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1209E0D-4425-45C6-843C-31C5DE744D9D}">
      <dgm:prSet custT="1"/>
      <dgm:spPr/>
      <dgm:t>
        <a:bodyPr/>
        <a:lstStyle/>
        <a:p>
          <a:r>
            <a:rPr lang="ru-RU" altLang="ru-RU" sz="1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Прозрачность оборота ЛС (у</a:t>
          </a:r>
          <a:r>
            <a:rPr lang="ru-RU" sz="1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нифицированный учет движения лекарств на всех этапах по единицам активного вещества (мг, мл)</a:t>
          </a:r>
          <a:endParaRPr lang="ru-RU" sz="1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710776B-BF9F-4D90-8282-16ECCD5F261C}" type="parTrans" cxnId="{527C8087-85AB-4B11-BBB3-A29A2B0B5232}">
      <dgm:prSet/>
      <dgm:spPr/>
      <dgm:t>
        <a:bodyPr/>
        <a:lstStyle/>
        <a:p>
          <a:endParaRPr lang="ru-RU" sz="1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4B1BA84-58DC-432C-804C-4CD0976A1AC9}" type="sibTrans" cxnId="{527C8087-85AB-4B11-BBB3-A29A2B0B5232}">
      <dgm:prSet/>
      <dgm:spPr/>
      <dgm:t>
        <a:bodyPr/>
        <a:lstStyle/>
        <a:p>
          <a:endParaRPr lang="ru-RU" sz="1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76BCB86-3914-471B-A9A0-2D259D2BB7C2}">
      <dgm:prSet custT="1"/>
      <dgm:spPr/>
      <dgm:t>
        <a:bodyPr/>
        <a:lstStyle/>
        <a:p>
          <a:r>
            <a:rPr lang="ru-RU" sz="1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Рациональное использование человеческих ресурсов за счет централизации лекарственного обеспечения</a:t>
          </a:r>
          <a:endParaRPr lang="ru-RU" sz="1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50385CF-5F7E-451F-9053-514C2DC83601}" type="parTrans" cxnId="{0305EC9B-D0CA-42D1-B804-3313685AB78C}">
      <dgm:prSet/>
      <dgm:spPr/>
      <dgm:t>
        <a:bodyPr/>
        <a:lstStyle/>
        <a:p>
          <a:endParaRPr lang="ru-RU" sz="1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72257A1-4E22-403D-80B7-6B32CB3B7561}" type="sibTrans" cxnId="{0305EC9B-D0CA-42D1-B804-3313685AB78C}">
      <dgm:prSet/>
      <dgm:spPr/>
      <dgm:t>
        <a:bodyPr/>
        <a:lstStyle/>
        <a:p>
          <a:endParaRPr lang="ru-RU" sz="1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4C89EB9-D4C3-4D96-9889-8B0A291355C9}">
      <dgm:prSet custT="1"/>
      <dgm:spPr/>
      <dgm:t>
        <a:bodyPr/>
        <a:lstStyle/>
        <a:p>
          <a:r>
            <a:rPr lang="ru-RU" sz="18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Фармакоэкономические</a:t>
          </a:r>
          <a:r>
            <a:rPr lang="ru-RU" sz="1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показатели</a:t>
          </a:r>
          <a:endParaRPr lang="ru-RU" sz="1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9E37A7A-3158-49DF-A0EB-3DEBD8917128}" type="parTrans" cxnId="{30E7F3CF-CC1A-4824-B1B4-325F3A6CB258}">
      <dgm:prSet/>
      <dgm:spPr/>
      <dgm:t>
        <a:bodyPr/>
        <a:lstStyle/>
        <a:p>
          <a:endParaRPr lang="ru-RU" sz="1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221DDBD-11D3-4BCB-9AF1-DE2FE038E183}" type="sibTrans" cxnId="{30E7F3CF-CC1A-4824-B1B4-325F3A6CB258}">
      <dgm:prSet/>
      <dgm:spPr/>
      <dgm:t>
        <a:bodyPr/>
        <a:lstStyle/>
        <a:p>
          <a:endParaRPr lang="ru-RU" sz="1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DE39346-51C7-4D91-8AC6-BDCE29781B48}">
      <dgm:prSet custT="1"/>
      <dgm:spPr/>
      <dgm:t>
        <a:bodyPr/>
        <a:lstStyle/>
        <a:p>
          <a:r>
            <a:rPr lang="ru-RU" sz="1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Учет слива-неизбежные отходы ЛС (утилизация)</a:t>
          </a:r>
          <a:endParaRPr lang="ru-RU" sz="1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98B8033-8CBC-484A-8F9A-25F2ACC4120B}" type="sibTrans" cxnId="{431BB751-AA95-4B74-B84E-E81EEBBBBD0D}">
      <dgm:prSet/>
      <dgm:spPr/>
      <dgm:t>
        <a:bodyPr/>
        <a:lstStyle/>
        <a:p>
          <a:endParaRPr lang="ru-RU" sz="1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EE73212-9B70-471C-A4EB-6E9DEF9196EE}" type="parTrans" cxnId="{431BB751-AA95-4B74-B84E-E81EEBBBBD0D}">
      <dgm:prSet/>
      <dgm:spPr/>
      <dgm:t>
        <a:bodyPr/>
        <a:lstStyle/>
        <a:p>
          <a:endParaRPr lang="ru-RU" sz="1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001CFC2-0BF5-4843-9AA9-71F8750ED9C0}" type="pres">
      <dgm:prSet presAssocID="{6C90C889-656B-4F81-A375-03AC65E67162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5BDBCAA-313D-40D6-894F-C4FC77CEA1F4}" type="pres">
      <dgm:prSet presAssocID="{32F1729C-19F6-44E0-81B1-8A784CF233BC}" presName="comp" presStyleCnt="0"/>
      <dgm:spPr/>
      <dgm:t>
        <a:bodyPr/>
        <a:lstStyle/>
        <a:p>
          <a:endParaRPr lang="ru-RU"/>
        </a:p>
      </dgm:t>
    </dgm:pt>
    <dgm:pt modelId="{74903A47-9A98-4CD0-89D0-A2B4A75E182C}" type="pres">
      <dgm:prSet presAssocID="{32F1729C-19F6-44E0-81B1-8A784CF233BC}" presName="box" presStyleLbl="node1" presStyleIdx="0" presStyleCnt="10"/>
      <dgm:spPr/>
      <dgm:t>
        <a:bodyPr/>
        <a:lstStyle/>
        <a:p>
          <a:endParaRPr lang="ru-RU"/>
        </a:p>
      </dgm:t>
    </dgm:pt>
    <dgm:pt modelId="{5DF0D239-2D0C-4CA8-BC90-1BDCFB6C6D8D}" type="pres">
      <dgm:prSet presAssocID="{32F1729C-19F6-44E0-81B1-8A784CF233BC}" presName="img" presStyleLbl="fgImgPlace1" presStyleIdx="0" presStyleCnt="10"/>
      <dgm:spPr/>
      <dgm:t>
        <a:bodyPr/>
        <a:lstStyle/>
        <a:p>
          <a:endParaRPr lang="ru-RU"/>
        </a:p>
      </dgm:t>
    </dgm:pt>
    <dgm:pt modelId="{34DF1755-929E-4740-8425-B027454169B9}" type="pres">
      <dgm:prSet presAssocID="{32F1729C-19F6-44E0-81B1-8A784CF233BC}" presName="text" presStyleLbl="node1" presStyleIdx="0" presStyleCnt="1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82476F5-71E0-4BB4-8A35-CB48530A3FD2}" type="pres">
      <dgm:prSet presAssocID="{FAACBE5D-C162-4E31-B1DA-7B1EB0E03A6C}" presName="spacer" presStyleCnt="0"/>
      <dgm:spPr/>
      <dgm:t>
        <a:bodyPr/>
        <a:lstStyle/>
        <a:p>
          <a:endParaRPr lang="ru-RU"/>
        </a:p>
      </dgm:t>
    </dgm:pt>
    <dgm:pt modelId="{83074EC7-23F3-46EB-8B15-6A5784B1479D}" type="pres">
      <dgm:prSet presAssocID="{8D1BF1E7-64B4-4BC4-9A02-3CD8EB715C28}" presName="comp" presStyleCnt="0"/>
      <dgm:spPr/>
      <dgm:t>
        <a:bodyPr/>
        <a:lstStyle/>
        <a:p>
          <a:endParaRPr lang="ru-RU"/>
        </a:p>
      </dgm:t>
    </dgm:pt>
    <dgm:pt modelId="{8A6B857C-2491-43B3-AFAC-99002E444C61}" type="pres">
      <dgm:prSet presAssocID="{8D1BF1E7-64B4-4BC4-9A02-3CD8EB715C28}" presName="box" presStyleLbl="node1" presStyleIdx="1" presStyleCnt="10"/>
      <dgm:spPr/>
      <dgm:t>
        <a:bodyPr/>
        <a:lstStyle/>
        <a:p>
          <a:endParaRPr lang="ru-RU"/>
        </a:p>
      </dgm:t>
    </dgm:pt>
    <dgm:pt modelId="{88208701-34F8-44D1-ABC9-3D41E091BCE5}" type="pres">
      <dgm:prSet presAssocID="{8D1BF1E7-64B4-4BC4-9A02-3CD8EB715C28}" presName="img" presStyleLbl="fgImgPlace1" presStyleIdx="1" presStyleCnt="10"/>
      <dgm:spPr/>
      <dgm:t>
        <a:bodyPr/>
        <a:lstStyle/>
        <a:p>
          <a:endParaRPr lang="ru-RU"/>
        </a:p>
      </dgm:t>
    </dgm:pt>
    <dgm:pt modelId="{07A6D8B6-F9D2-4C3A-ACD9-45B6225BC8BF}" type="pres">
      <dgm:prSet presAssocID="{8D1BF1E7-64B4-4BC4-9A02-3CD8EB715C28}" presName="text" presStyleLbl="node1" presStyleIdx="1" presStyleCnt="1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2333EB4-4174-4422-8BE5-79796A12D2C5}" type="pres">
      <dgm:prSet presAssocID="{F72420BC-1D86-49A0-AEF9-9FF7FCE40A97}" presName="spacer" presStyleCnt="0"/>
      <dgm:spPr/>
      <dgm:t>
        <a:bodyPr/>
        <a:lstStyle/>
        <a:p>
          <a:endParaRPr lang="ru-RU"/>
        </a:p>
      </dgm:t>
    </dgm:pt>
    <dgm:pt modelId="{468FDB04-A7BB-4374-9646-A4B69B6D247F}" type="pres">
      <dgm:prSet presAssocID="{488E0C75-1D74-4C4D-B732-87956E7241A1}" presName="comp" presStyleCnt="0"/>
      <dgm:spPr/>
      <dgm:t>
        <a:bodyPr/>
        <a:lstStyle/>
        <a:p>
          <a:endParaRPr lang="ru-RU"/>
        </a:p>
      </dgm:t>
    </dgm:pt>
    <dgm:pt modelId="{0759C7AA-A585-4C84-A08E-7F1810E6A476}" type="pres">
      <dgm:prSet presAssocID="{488E0C75-1D74-4C4D-B732-87956E7241A1}" presName="box" presStyleLbl="node1" presStyleIdx="2" presStyleCnt="10"/>
      <dgm:spPr/>
      <dgm:t>
        <a:bodyPr/>
        <a:lstStyle/>
        <a:p>
          <a:endParaRPr lang="ru-RU"/>
        </a:p>
      </dgm:t>
    </dgm:pt>
    <dgm:pt modelId="{522074A3-D0F7-48B0-9FCA-5766F4BBB1B9}" type="pres">
      <dgm:prSet presAssocID="{488E0C75-1D74-4C4D-B732-87956E7241A1}" presName="img" presStyleLbl="fgImgPlace1" presStyleIdx="2" presStyleCnt="10"/>
      <dgm:spPr/>
      <dgm:t>
        <a:bodyPr/>
        <a:lstStyle/>
        <a:p>
          <a:endParaRPr lang="ru-RU"/>
        </a:p>
      </dgm:t>
    </dgm:pt>
    <dgm:pt modelId="{F66FE89D-1229-4EB3-8799-7901BD9EFB0A}" type="pres">
      <dgm:prSet presAssocID="{488E0C75-1D74-4C4D-B732-87956E7241A1}" presName="text" presStyleLbl="node1" presStyleIdx="2" presStyleCnt="1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25B4224-F1F4-4293-AD60-42D1CFB6284D}" type="pres">
      <dgm:prSet presAssocID="{AE63B8C0-480B-4C12-B8F8-D3F9C6B741CA}" presName="spacer" presStyleCnt="0"/>
      <dgm:spPr/>
      <dgm:t>
        <a:bodyPr/>
        <a:lstStyle/>
        <a:p>
          <a:endParaRPr lang="ru-RU"/>
        </a:p>
      </dgm:t>
    </dgm:pt>
    <dgm:pt modelId="{43E5BAAF-3040-46B9-8AF2-0543E01DDCCF}" type="pres">
      <dgm:prSet presAssocID="{8DA7575A-9FDD-4D81-AFC4-7487C58A1DF7}" presName="comp" presStyleCnt="0"/>
      <dgm:spPr/>
      <dgm:t>
        <a:bodyPr/>
        <a:lstStyle/>
        <a:p>
          <a:endParaRPr lang="ru-RU"/>
        </a:p>
      </dgm:t>
    </dgm:pt>
    <dgm:pt modelId="{51B2E340-B7B5-4005-91EB-BFD07CD6AFF0}" type="pres">
      <dgm:prSet presAssocID="{8DA7575A-9FDD-4D81-AFC4-7487C58A1DF7}" presName="box" presStyleLbl="node1" presStyleIdx="3" presStyleCnt="10"/>
      <dgm:spPr/>
      <dgm:t>
        <a:bodyPr/>
        <a:lstStyle/>
        <a:p>
          <a:endParaRPr lang="ru-RU"/>
        </a:p>
      </dgm:t>
    </dgm:pt>
    <dgm:pt modelId="{5D0898D5-9E88-4718-A876-23D302F49BD2}" type="pres">
      <dgm:prSet presAssocID="{8DA7575A-9FDD-4D81-AFC4-7487C58A1DF7}" presName="img" presStyleLbl="fgImgPlace1" presStyleIdx="3" presStyleCnt="10"/>
      <dgm:spPr/>
      <dgm:t>
        <a:bodyPr/>
        <a:lstStyle/>
        <a:p>
          <a:endParaRPr lang="ru-RU"/>
        </a:p>
      </dgm:t>
    </dgm:pt>
    <dgm:pt modelId="{932D85C1-1C21-4CFB-99D1-E8A4F73EC550}" type="pres">
      <dgm:prSet presAssocID="{8DA7575A-9FDD-4D81-AFC4-7487C58A1DF7}" presName="text" presStyleLbl="node1" presStyleIdx="3" presStyleCnt="1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8CDB90F-A36E-4BCB-90EF-5F3FED8BEE17}" type="pres">
      <dgm:prSet presAssocID="{2ED10824-006D-44DE-BE64-859B9293A4CC}" presName="spacer" presStyleCnt="0"/>
      <dgm:spPr/>
      <dgm:t>
        <a:bodyPr/>
        <a:lstStyle/>
        <a:p>
          <a:endParaRPr lang="ru-RU"/>
        </a:p>
      </dgm:t>
    </dgm:pt>
    <dgm:pt modelId="{E794075F-BE1A-4D81-94A6-13997F475FCC}" type="pres">
      <dgm:prSet presAssocID="{0465E487-42BA-4E8A-B5E0-929FDD291294}" presName="comp" presStyleCnt="0"/>
      <dgm:spPr/>
      <dgm:t>
        <a:bodyPr/>
        <a:lstStyle/>
        <a:p>
          <a:endParaRPr lang="ru-RU"/>
        </a:p>
      </dgm:t>
    </dgm:pt>
    <dgm:pt modelId="{C25F60E3-1801-4530-9DC8-8539DB60BA1D}" type="pres">
      <dgm:prSet presAssocID="{0465E487-42BA-4E8A-B5E0-929FDD291294}" presName="box" presStyleLbl="node1" presStyleIdx="4" presStyleCnt="10" custLinFactNeighborX="1793" custLinFactNeighborY="8831"/>
      <dgm:spPr/>
      <dgm:t>
        <a:bodyPr/>
        <a:lstStyle/>
        <a:p>
          <a:endParaRPr lang="ru-RU"/>
        </a:p>
      </dgm:t>
    </dgm:pt>
    <dgm:pt modelId="{63625D38-3944-4F80-93AC-57BAB45C83EF}" type="pres">
      <dgm:prSet presAssocID="{0465E487-42BA-4E8A-B5E0-929FDD291294}" presName="img" presStyleLbl="fgImgPlace1" presStyleIdx="4" presStyleCnt="10"/>
      <dgm:spPr/>
      <dgm:t>
        <a:bodyPr/>
        <a:lstStyle/>
        <a:p>
          <a:endParaRPr lang="ru-RU"/>
        </a:p>
      </dgm:t>
    </dgm:pt>
    <dgm:pt modelId="{177D7112-0E9E-424C-B03E-809C49D81A2F}" type="pres">
      <dgm:prSet presAssocID="{0465E487-42BA-4E8A-B5E0-929FDD291294}" presName="text" presStyleLbl="node1" presStyleIdx="4" presStyleCnt="1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1857673-DB7F-499C-9CC3-96973387FD43}" type="pres">
      <dgm:prSet presAssocID="{33CD1C39-751D-4C8B-AAE0-80DFBB39E000}" presName="spacer" presStyleCnt="0"/>
      <dgm:spPr/>
      <dgm:t>
        <a:bodyPr/>
        <a:lstStyle/>
        <a:p>
          <a:endParaRPr lang="ru-RU"/>
        </a:p>
      </dgm:t>
    </dgm:pt>
    <dgm:pt modelId="{47CB3670-5E79-4846-8A1A-517CA60C7A48}" type="pres">
      <dgm:prSet presAssocID="{6C6A8FEB-EDC5-460A-8196-12952F22C0B7}" presName="comp" presStyleCnt="0"/>
      <dgm:spPr/>
      <dgm:t>
        <a:bodyPr/>
        <a:lstStyle/>
        <a:p>
          <a:endParaRPr lang="ru-RU"/>
        </a:p>
      </dgm:t>
    </dgm:pt>
    <dgm:pt modelId="{ECC201F0-7F71-4B11-8C31-CB7CDCFAE521}" type="pres">
      <dgm:prSet presAssocID="{6C6A8FEB-EDC5-460A-8196-12952F22C0B7}" presName="box" presStyleLbl="node1" presStyleIdx="5" presStyleCnt="10"/>
      <dgm:spPr/>
      <dgm:t>
        <a:bodyPr/>
        <a:lstStyle/>
        <a:p>
          <a:endParaRPr lang="ru-RU"/>
        </a:p>
      </dgm:t>
    </dgm:pt>
    <dgm:pt modelId="{557D03CB-B971-440B-9DB0-B9D42533AF21}" type="pres">
      <dgm:prSet presAssocID="{6C6A8FEB-EDC5-460A-8196-12952F22C0B7}" presName="img" presStyleLbl="fgImgPlace1" presStyleIdx="5" presStyleCnt="10"/>
      <dgm:spPr/>
      <dgm:t>
        <a:bodyPr/>
        <a:lstStyle/>
        <a:p>
          <a:endParaRPr lang="ru-RU"/>
        </a:p>
      </dgm:t>
    </dgm:pt>
    <dgm:pt modelId="{C7120D8D-C8D2-4297-8703-50FC4474F45E}" type="pres">
      <dgm:prSet presAssocID="{6C6A8FEB-EDC5-460A-8196-12952F22C0B7}" presName="text" presStyleLbl="node1" presStyleIdx="5" presStyleCnt="1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289A091-5FD6-439D-A8EE-C2C2C600272C}" type="pres">
      <dgm:prSet presAssocID="{95657FF3-5984-422D-AB80-169997EAEC89}" presName="spacer" presStyleCnt="0"/>
      <dgm:spPr/>
      <dgm:t>
        <a:bodyPr/>
        <a:lstStyle/>
        <a:p>
          <a:endParaRPr lang="ru-RU"/>
        </a:p>
      </dgm:t>
    </dgm:pt>
    <dgm:pt modelId="{DA7D1247-7574-4B8F-9FF3-0C2BEF84B1CC}" type="pres">
      <dgm:prSet presAssocID="{F1209E0D-4425-45C6-843C-31C5DE744D9D}" presName="comp" presStyleCnt="0"/>
      <dgm:spPr/>
      <dgm:t>
        <a:bodyPr/>
        <a:lstStyle/>
        <a:p>
          <a:endParaRPr lang="ru-RU"/>
        </a:p>
      </dgm:t>
    </dgm:pt>
    <dgm:pt modelId="{9D34C073-9754-4F4D-9763-3B01A3EA8663}" type="pres">
      <dgm:prSet presAssocID="{F1209E0D-4425-45C6-843C-31C5DE744D9D}" presName="box" presStyleLbl="node1" presStyleIdx="6" presStyleCnt="10"/>
      <dgm:spPr/>
      <dgm:t>
        <a:bodyPr/>
        <a:lstStyle/>
        <a:p>
          <a:endParaRPr lang="ru-RU"/>
        </a:p>
      </dgm:t>
    </dgm:pt>
    <dgm:pt modelId="{C76C8CA4-9315-453B-B450-B481A25E0138}" type="pres">
      <dgm:prSet presAssocID="{F1209E0D-4425-45C6-843C-31C5DE744D9D}" presName="img" presStyleLbl="fgImgPlace1" presStyleIdx="6" presStyleCnt="10"/>
      <dgm:spPr/>
      <dgm:t>
        <a:bodyPr/>
        <a:lstStyle/>
        <a:p>
          <a:endParaRPr lang="ru-RU"/>
        </a:p>
      </dgm:t>
    </dgm:pt>
    <dgm:pt modelId="{878FC119-3330-4E25-9FE5-964B896E3A9D}" type="pres">
      <dgm:prSet presAssocID="{F1209E0D-4425-45C6-843C-31C5DE744D9D}" presName="text" presStyleLbl="node1" presStyleIdx="6" presStyleCnt="1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93506D6-A1B4-4923-B20E-827BFE9FE306}" type="pres">
      <dgm:prSet presAssocID="{54B1BA84-58DC-432C-804C-4CD0976A1AC9}" presName="spacer" presStyleCnt="0"/>
      <dgm:spPr/>
      <dgm:t>
        <a:bodyPr/>
        <a:lstStyle/>
        <a:p>
          <a:endParaRPr lang="ru-RU"/>
        </a:p>
      </dgm:t>
    </dgm:pt>
    <dgm:pt modelId="{B3C9A061-0664-4741-B665-CA9DFD807C12}" type="pres">
      <dgm:prSet presAssocID="{7DE39346-51C7-4D91-8AC6-BDCE29781B48}" presName="comp" presStyleCnt="0"/>
      <dgm:spPr/>
      <dgm:t>
        <a:bodyPr/>
        <a:lstStyle/>
        <a:p>
          <a:endParaRPr lang="ru-RU"/>
        </a:p>
      </dgm:t>
    </dgm:pt>
    <dgm:pt modelId="{BF669776-144D-4D07-BA5D-579C101ADE53}" type="pres">
      <dgm:prSet presAssocID="{7DE39346-51C7-4D91-8AC6-BDCE29781B48}" presName="box" presStyleLbl="node1" presStyleIdx="7" presStyleCnt="10"/>
      <dgm:spPr/>
      <dgm:t>
        <a:bodyPr/>
        <a:lstStyle/>
        <a:p>
          <a:endParaRPr lang="ru-RU"/>
        </a:p>
      </dgm:t>
    </dgm:pt>
    <dgm:pt modelId="{5106AF04-7059-4F84-A1CC-234805BB6BD1}" type="pres">
      <dgm:prSet presAssocID="{7DE39346-51C7-4D91-8AC6-BDCE29781B48}" presName="img" presStyleLbl="fgImgPlace1" presStyleIdx="7" presStyleCnt="10"/>
      <dgm:spPr/>
      <dgm:t>
        <a:bodyPr/>
        <a:lstStyle/>
        <a:p>
          <a:endParaRPr lang="ru-RU"/>
        </a:p>
      </dgm:t>
    </dgm:pt>
    <dgm:pt modelId="{09731B00-1A38-4DF3-85D9-B36592EA2D8D}" type="pres">
      <dgm:prSet presAssocID="{7DE39346-51C7-4D91-8AC6-BDCE29781B48}" presName="text" presStyleLbl="node1" presStyleIdx="7" presStyleCnt="1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22015F9-7012-461E-A04A-B0CADAA06A28}" type="pres">
      <dgm:prSet presAssocID="{E98B8033-8CBC-484A-8F9A-25F2ACC4120B}" presName="spacer" presStyleCnt="0"/>
      <dgm:spPr/>
      <dgm:t>
        <a:bodyPr/>
        <a:lstStyle/>
        <a:p>
          <a:endParaRPr lang="ru-RU"/>
        </a:p>
      </dgm:t>
    </dgm:pt>
    <dgm:pt modelId="{24250941-1BEC-4F51-AD58-6BA662A325C3}" type="pres">
      <dgm:prSet presAssocID="{C4C89EB9-D4C3-4D96-9889-8B0A291355C9}" presName="comp" presStyleCnt="0"/>
      <dgm:spPr/>
      <dgm:t>
        <a:bodyPr/>
        <a:lstStyle/>
        <a:p>
          <a:endParaRPr lang="ru-RU"/>
        </a:p>
      </dgm:t>
    </dgm:pt>
    <dgm:pt modelId="{1347A0CB-D05F-4957-8157-A8C883BEBB2B}" type="pres">
      <dgm:prSet presAssocID="{C4C89EB9-D4C3-4D96-9889-8B0A291355C9}" presName="box" presStyleLbl="node1" presStyleIdx="8" presStyleCnt="10"/>
      <dgm:spPr/>
      <dgm:t>
        <a:bodyPr/>
        <a:lstStyle/>
        <a:p>
          <a:endParaRPr lang="ru-RU"/>
        </a:p>
      </dgm:t>
    </dgm:pt>
    <dgm:pt modelId="{14AD4A15-11C2-4D49-82E9-37A5B4008B78}" type="pres">
      <dgm:prSet presAssocID="{C4C89EB9-D4C3-4D96-9889-8B0A291355C9}" presName="img" presStyleLbl="fgImgPlace1" presStyleIdx="8" presStyleCnt="10"/>
      <dgm:spPr/>
      <dgm:t>
        <a:bodyPr/>
        <a:lstStyle/>
        <a:p>
          <a:endParaRPr lang="ru-RU"/>
        </a:p>
      </dgm:t>
    </dgm:pt>
    <dgm:pt modelId="{6CB04415-EF07-4D5F-9B0E-592CA8B8502B}" type="pres">
      <dgm:prSet presAssocID="{C4C89EB9-D4C3-4D96-9889-8B0A291355C9}" presName="text" presStyleLbl="node1" presStyleIdx="8" presStyleCnt="1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ECA142A-2A45-428B-B509-D053745E6A7B}" type="pres">
      <dgm:prSet presAssocID="{3221DDBD-11D3-4BCB-9AF1-DE2FE038E183}" presName="spacer" presStyleCnt="0"/>
      <dgm:spPr/>
      <dgm:t>
        <a:bodyPr/>
        <a:lstStyle/>
        <a:p>
          <a:endParaRPr lang="ru-RU"/>
        </a:p>
      </dgm:t>
    </dgm:pt>
    <dgm:pt modelId="{C039596B-A02F-4B5F-9E30-A7FE33E9783D}" type="pres">
      <dgm:prSet presAssocID="{B76BCB86-3914-471B-A9A0-2D259D2BB7C2}" presName="comp" presStyleCnt="0"/>
      <dgm:spPr/>
      <dgm:t>
        <a:bodyPr/>
        <a:lstStyle/>
        <a:p>
          <a:endParaRPr lang="ru-RU"/>
        </a:p>
      </dgm:t>
    </dgm:pt>
    <dgm:pt modelId="{64C4BEBD-3F2C-4179-A4BA-D83FAD3B0620}" type="pres">
      <dgm:prSet presAssocID="{B76BCB86-3914-471B-A9A0-2D259D2BB7C2}" presName="box" presStyleLbl="node1" presStyleIdx="9" presStyleCnt="10"/>
      <dgm:spPr/>
      <dgm:t>
        <a:bodyPr/>
        <a:lstStyle/>
        <a:p>
          <a:endParaRPr lang="ru-RU"/>
        </a:p>
      </dgm:t>
    </dgm:pt>
    <dgm:pt modelId="{097260E8-C7D2-49E1-A501-17B7B69D41FA}" type="pres">
      <dgm:prSet presAssocID="{B76BCB86-3914-471B-A9A0-2D259D2BB7C2}" presName="img" presStyleLbl="fgImgPlace1" presStyleIdx="9" presStyleCnt="10"/>
      <dgm:spPr/>
      <dgm:t>
        <a:bodyPr/>
        <a:lstStyle/>
        <a:p>
          <a:endParaRPr lang="ru-RU"/>
        </a:p>
      </dgm:t>
    </dgm:pt>
    <dgm:pt modelId="{00447501-3CBA-4F33-BED7-3F2A7371CFC3}" type="pres">
      <dgm:prSet presAssocID="{B76BCB86-3914-471B-A9A0-2D259D2BB7C2}" presName="text" presStyleLbl="node1" presStyleIdx="9" presStyleCnt="1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194CCEF-B121-4A76-8552-C925482082D2}" type="presOf" srcId="{32F1729C-19F6-44E0-81B1-8A784CF233BC}" destId="{34DF1755-929E-4740-8425-B027454169B9}" srcOrd="1" destOrd="0" presId="urn:microsoft.com/office/officeart/2005/8/layout/vList4"/>
    <dgm:cxn modelId="{B9848728-562D-47D5-9CB7-EC522DA42FB2}" srcId="{6C90C889-656B-4F81-A375-03AC65E67162}" destId="{0465E487-42BA-4E8A-B5E0-929FDD291294}" srcOrd="4" destOrd="0" parTransId="{35ED7C32-0BF1-4B69-B626-95C7EFF8C0EE}" sibTransId="{33CD1C39-751D-4C8B-AAE0-80DFBB39E000}"/>
    <dgm:cxn modelId="{E7F2C3FE-3931-434F-A12C-5799144B7C5C}" srcId="{6C90C889-656B-4F81-A375-03AC65E67162}" destId="{32F1729C-19F6-44E0-81B1-8A784CF233BC}" srcOrd="0" destOrd="0" parTransId="{21C244CA-7D07-49E0-9861-0B23F9BD3750}" sibTransId="{FAACBE5D-C162-4E31-B1DA-7B1EB0E03A6C}"/>
    <dgm:cxn modelId="{DA6910F1-3792-4FB8-8ACA-5395369DE319}" type="presOf" srcId="{8D1BF1E7-64B4-4BC4-9A02-3CD8EB715C28}" destId="{8A6B857C-2491-43B3-AFAC-99002E444C61}" srcOrd="0" destOrd="0" presId="urn:microsoft.com/office/officeart/2005/8/layout/vList4"/>
    <dgm:cxn modelId="{B335B9E5-0456-4FDF-92FC-434CB4B1F8B3}" srcId="{6C90C889-656B-4F81-A375-03AC65E67162}" destId="{488E0C75-1D74-4C4D-B732-87956E7241A1}" srcOrd="2" destOrd="0" parTransId="{F4D5A2D8-2810-4C76-A025-FB3DB1611531}" sibTransId="{AE63B8C0-480B-4C12-B8F8-D3F9C6B741CA}"/>
    <dgm:cxn modelId="{30E7F3CF-CC1A-4824-B1B4-325F3A6CB258}" srcId="{6C90C889-656B-4F81-A375-03AC65E67162}" destId="{C4C89EB9-D4C3-4D96-9889-8B0A291355C9}" srcOrd="8" destOrd="0" parTransId="{89E37A7A-3158-49DF-A0EB-3DEBD8917128}" sibTransId="{3221DDBD-11D3-4BCB-9AF1-DE2FE038E183}"/>
    <dgm:cxn modelId="{431BB751-AA95-4B74-B84E-E81EEBBBBD0D}" srcId="{6C90C889-656B-4F81-A375-03AC65E67162}" destId="{7DE39346-51C7-4D91-8AC6-BDCE29781B48}" srcOrd="7" destOrd="0" parTransId="{6EE73212-9B70-471C-A4EB-6E9DEF9196EE}" sibTransId="{E98B8033-8CBC-484A-8F9A-25F2ACC4120B}"/>
    <dgm:cxn modelId="{B42D2A5B-98F0-4F1A-B00D-82F28C9A7F75}" srcId="{6C90C889-656B-4F81-A375-03AC65E67162}" destId="{8D1BF1E7-64B4-4BC4-9A02-3CD8EB715C28}" srcOrd="1" destOrd="0" parTransId="{DF80CEF4-28D3-4801-87CE-EB3B67D46D3D}" sibTransId="{F72420BC-1D86-49A0-AEF9-9FF7FCE40A97}"/>
    <dgm:cxn modelId="{D30DA173-0101-405F-A22F-8FEE6EE210DC}" type="presOf" srcId="{488E0C75-1D74-4C4D-B732-87956E7241A1}" destId="{F66FE89D-1229-4EB3-8799-7901BD9EFB0A}" srcOrd="1" destOrd="0" presId="urn:microsoft.com/office/officeart/2005/8/layout/vList4"/>
    <dgm:cxn modelId="{EC30F295-C2E5-4AA0-9179-6AFAC7BE4E2A}" srcId="{6C90C889-656B-4F81-A375-03AC65E67162}" destId="{6C6A8FEB-EDC5-460A-8196-12952F22C0B7}" srcOrd="5" destOrd="0" parTransId="{AA5E0E8E-5E1A-4EF1-872E-4E2369E159DA}" sibTransId="{95657FF3-5984-422D-AB80-169997EAEC89}"/>
    <dgm:cxn modelId="{B13FF288-B655-4C4C-BD07-AF7CE23F0A9A}" type="presOf" srcId="{8DA7575A-9FDD-4D81-AFC4-7487C58A1DF7}" destId="{51B2E340-B7B5-4005-91EB-BFD07CD6AFF0}" srcOrd="0" destOrd="0" presId="urn:microsoft.com/office/officeart/2005/8/layout/vList4"/>
    <dgm:cxn modelId="{B6250B6E-F4BC-4807-BBC2-67B1E0435D66}" type="presOf" srcId="{6C6A8FEB-EDC5-460A-8196-12952F22C0B7}" destId="{C7120D8D-C8D2-4297-8703-50FC4474F45E}" srcOrd="1" destOrd="0" presId="urn:microsoft.com/office/officeart/2005/8/layout/vList4"/>
    <dgm:cxn modelId="{18B8AF60-581D-4015-B1CE-DD7697ACC7F9}" type="presOf" srcId="{7DE39346-51C7-4D91-8AC6-BDCE29781B48}" destId="{BF669776-144D-4D07-BA5D-579C101ADE53}" srcOrd="0" destOrd="0" presId="urn:microsoft.com/office/officeart/2005/8/layout/vList4"/>
    <dgm:cxn modelId="{4459EDC7-DA90-49D5-8FCC-F2B75A0F6148}" type="presOf" srcId="{6C6A8FEB-EDC5-460A-8196-12952F22C0B7}" destId="{ECC201F0-7F71-4B11-8C31-CB7CDCFAE521}" srcOrd="0" destOrd="0" presId="urn:microsoft.com/office/officeart/2005/8/layout/vList4"/>
    <dgm:cxn modelId="{9A347A9A-3A9F-4782-A567-AEA186F1D071}" type="presOf" srcId="{488E0C75-1D74-4C4D-B732-87956E7241A1}" destId="{0759C7AA-A585-4C84-A08E-7F1810E6A476}" srcOrd="0" destOrd="0" presId="urn:microsoft.com/office/officeart/2005/8/layout/vList4"/>
    <dgm:cxn modelId="{7F8C6610-9992-4A38-8DDB-969F4DFE53CA}" type="presOf" srcId="{7DE39346-51C7-4D91-8AC6-BDCE29781B48}" destId="{09731B00-1A38-4DF3-85D9-B36592EA2D8D}" srcOrd="1" destOrd="0" presId="urn:microsoft.com/office/officeart/2005/8/layout/vList4"/>
    <dgm:cxn modelId="{63DF80A9-44FB-47CE-8785-E7A403B7A9D6}" type="presOf" srcId="{C4C89EB9-D4C3-4D96-9889-8B0A291355C9}" destId="{6CB04415-EF07-4D5F-9B0E-592CA8B8502B}" srcOrd="1" destOrd="0" presId="urn:microsoft.com/office/officeart/2005/8/layout/vList4"/>
    <dgm:cxn modelId="{943B7549-6057-48C4-9E48-77B53BA7BE9F}" type="presOf" srcId="{6C90C889-656B-4F81-A375-03AC65E67162}" destId="{3001CFC2-0BF5-4843-9AA9-71F8750ED9C0}" srcOrd="0" destOrd="0" presId="urn:microsoft.com/office/officeart/2005/8/layout/vList4"/>
    <dgm:cxn modelId="{B0912F03-EC0C-4467-99BC-C28E5ED61D7C}" type="presOf" srcId="{F1209E0D-4425-45C6-843C-31C5DE744D9D}" destId="{878FC119-3330-4E25-9FE5-964B896E3A9D}" srcOrd="1" destOrd="0" presId="urn:microsoft.com/office/officeart/2005/8/layout/vList4"/>
    <dgm:cxn modelId="{DDF44EEF-E39A-420E-AB8E-4B12E248932C}" type="presOf" srcId="{8DA7575A-9FDD-4D81-AFC4-7487C58A1DF7}" destId="{932D85C1-1C21-4CFB-99D1-E8A4F73EC550}" srcOrd="1" destOrd="0" presId="urn:microsoft.com/office/officeart/2005/8/layout/vList4"/>
    <dgm:cxn modelId="{BB3B6E0E-5A8D-4DA8-AC3F-800A4F32EDAD}" srcId="{6C90C889-656B-4F81-A375-03AC65E67162}" destId="{8DA7575A-9FDD-4D81-AFC4-7487C58A1DF7}" srcOrd="3" destOrd="0" parTransId="{213E61A5-B9DF-4760-9A8B-8BA10B54B8A1}" sibTransId="{2ED10824-006D-44DE-BE64-859B9293A4CC}"/>
    <dgm:cxn modelId="{90D1F253-26C6-476B-9899-63EC2B4AEBFF}" type="presOf" srcId="{0465E487-42BA-4E8A-B5E0-929FDD291294}" destId="{177D7112-0E9E-424C-B03E-809C49D81A2F}" srcOrd="1" destOrd="0" presId="urn:microsoft.com/office/officeart/2005/8/layout/vList4"/>
    <dgm:cxn modelId="{0305EC9B-D0CA-42D1-B804-3313685AB78C}" srcId="{6C90C889-656B-4F81-A375-03AC65E67162}" destId="{B76BCB86-3914-471B-A9A0-2D259D2BB7C2}" srcOrd="9" destOrd="0" parTransId="{250385CF-5F7E-451F-9053-514C2DC83601}" sibTransId="{972257A1-4E22-403D-80B7-6B32CB3B7561}"/>
    <dgm:cxn modelId="{91195095-FED7-473B-AAE8-8ADDC2A01D29}" type="presOf" srcId="{B76BCB86-3914-471B-A9A0-2D259D2BB7C2}" destId="{00447501-3CBA-4F33-BED7-3F2A7371CFC3}" srcOrd="1" destOrd="0" presId="urn:microsoft.com/office/officeart/2005/8/layout/vList4"/>
    <dgm:cxn modelId="{527C8087-85AB-4B11-BBB3-A29A2B0B5232}" srcId="{6C90C889-656B-4F81-A375-03AC65E67162}" destId="{F1209E0D-4425-45C6-843C-31C5DE744D9D}" srcOrd="6" destOrd="0" parTransId="{5710776B-BF9F-4D90-8282-16ECCD5F261C}" sibTransId="{54B1BA84-58DC-432C-804C-4CD0976A1AC9}"/>
    <dgm:cxn modelId="{840DCEBB-978A-41CB-A5A0-F2957A52F0B7}" type="presOf" srcId="{8D1BF1E7-64B4-4BC4-9A02-3CD8EB715C28}" destId="{07A6D8B6-F9D2-4C3A-ACD9-45B6225BC8BF}" srcOrd="1" destOrd="0" presId="urn:microsoft.com/office/officeart/2005/8/layout/vList4"/>
    <dgm:cxn modelId="{87E427CE-E082-4BC2-BD7D-7C6A256B0479}" type="presOf" srcId="{32F1729C-19F6-44E0-81B1-8A784CF233BC}" destId="{74903A47-9A98-4CD0-89D0-A2B4A75E182C}" srcOrd="0" destOrd="0" presId="urn:microsoft.com/office/officeart/2005/8/layout/vList4"/>
    <dgm:cxn modelId="{64A3DD08-DB71-4FA0-A5AF-170BDC297719}" type="presOf" srcId="{0465E487-42BA-4E8A-B5E0-929FDD291294}" destId="{C25F60E3-1801-4530-9DC8-8539DB60BA1D}" srcOrd="0" destOrd="0" presId="urn:microsoft.com/office/officeart/2005/8/layout/vList4"/>
    <dgm:cxn modelId="{2A6F4BA3-9F8E-4AAC-BBD9-F58EDF6CB92B}" type="presOf" srcId="{C4C89EB9-D4C3-4D96-9889-8B0A291355C9}" destId="{1347A0CB-D05F-4957-8157-A8C883BEBB2B}" srcOrd="0" destOrd="0" presId="urn:microsoft.com/office/officeart/2005/8/layout/vList4"/>
    <dgm:cxn modelId="{DD398193-49FC-4CD5-831B-838984AC50A4}" type="presOf" srcId="{F1209E0D-4425-45C6-843C-31C5DE744D9D}" destId="{9D34C073-9754-4F4D-9763-3B01A3EA8663}" srcOrd="0" destOrd="0" presId="urn:microsoft.com/office/officeart/2005/8/layout/vList4"/>
    <dgm:cxn modelId="{8299065C-804D-44D7-B08D-919A192F62A8}" type="presOf" srcId="{B76BCB86-3914-471B-A9A0-2D259D2BB7C2}" destId="{64C4BEBD-3F2C-4179-A4BA-D83FAD3B0620}" srcOrd="0" destOrd="0" presId="urn:microsoft.com/office/officeart/2005/8/layout/vList4"/>
    <dgm:cxn modelId="{A3BA89BF-38FE-4441-9BC0-C4CD6E1D0FE6}" type="presParOf" srcId="{3001CFC2-0BF5-4843-9AA9-71F8750ED9C0}" destId="{95BDBCAA-313D-40D6-894F-C4FC77CEA1F4}" srcOrd="0" destOrd="0" presId="urn:microsoft.com/office/officeart/2005/8/layout/vList4"/>
    <dgm:cxn modelId="{BD2296FD-C99B-4E3A-A040-2DB2330ADDAA}" type="presParOf" srcId="{95BDBCAA-313D-40D6-894F-C4FC77CEA1F4}" destId="{74903A47-9A98-4CD0-89D0-A2B4A75E182C}" srcOrd="0" destOrd="0" presId="urn:microsoft.com/office/officeart/2005/8/layout/vList4"/>
    <dgm:cxn modelId="{3F23D337-0E24-4838-8DC5-2F590E5C8033}" type="presParOf" srcId="{95BDBCAA-313D-40D6-894F-C4FC77CEA1F4}" destId="{5DF0D239-2D0C-4CA8-BC90-1BDCFB6C6D8D}" srcOrd="1" destOrd="0" presId="urn:microsoft.com/office/officeart/2005/8/layout/vList4"/>
    <dgm:cxn modelId="{B2B76A68-D95B-4125-912F-AF6B2AE6F922}" type="presParOf" srcId="{95BDBCAA-313D-40D6-894F-C4FC77CEA1F4}" destId="{34DF1755-929E-4740-8425-B027454169B9}" srcOrd="2" destOrd="0" presId="urn:microsoft.com/office/officeart/2005/8/layout/vList4"/>
    <dgm:cxn modelId="{10C131CA-1C60-4B48-9B88-94573FCFBA82}" type="presParOf" srcId="{3001CFC2-0BF5-4843-9AA9-71F8750ED9C0}" destId="{282476F5-71E0-4BB4-8A35-CB48530A3FD2}" srcOrd="1" destOrd="0" presId="urn:microsoft.com/office/officeart/2005/8/layout/vList4"/>
    <dgm:cxn modelId="{55C2CB47-5DF7-4811-A3C9-BCD9C2F419AA}" type="presParOf" srcId="{3001CFC2-0BF5-4843-9AA9-71F8750ED9C0}" destId="{83074EC7-23F3-46EB-8B15-6A5784B1479D}" srcOrd="2" destOrd="0" presId="urn:microsoft.com/office/officeart/2005/8/layout/vList4"/>
    <dgm:cxn modelId="{8057D81C-3244-4BA8-ACBD-98E3972D7981}" type="presParOf" srcId="{83074EC7-23F3-46EB-8B15-6A5784B1479D}" destId="{8A6B857C-2491-43B3-AFAC-99002E444C61}" srcOrd="0" destOrd="0" presId="urn:microsoft.com/office/officeart/2005/8/layout/vList4"/>
    <dgm:cxn modelId="{CFE271F1-FA9D-43EF-AB2F-16126122FC5B}" type="presParOf" srcId="{83074EC7-23F3-46EB-8B15-6A5784B1479D}" destId="{88208701-34F8-44D1-ABC9-3D41E091BCE5}" srcOrd="1" destOrd="0" presId="urn:microsoft.com/office/officeart/2005/8/layout/vList4"/>
    <dgm:cxn modelId="{76C0A242-E676-4F56-BE75-261B6A860BE6}" type="presParOf" srcId="{83074EC7-23F3-46EB-8B15-6A5784B1479D}" destId="{07A6D8B6-F9D2-4C3A-ACD9-45B6225BC8BF}" srcOrd="2" destOrd="0" presId="urn:microsoft.com/office/officeart/2005/8/layout/vList4"/>
    <dgm:cxn modelId="{185F3489-3182-465E-9C21-E75CE7530950}" type="presParOf" srcId="{3001CFC2-0BF5-4843-9AA9-71F8750ED9C0}" destId="{62333EB4-4174-4422-8BE5-79796A12D2C5}" srcOrd="3" destOrd="0" presId="urn:microsoft.com/office/officeart/2005/8/layout/vList4"/>
    <dgm:cxn modelId="{3E790B61-49FC-4EFD-8EDD-58AA63C5A2CB}" type="presParOf" srcId="{3001CFC2-0BF5-4843-9AA9-71F8750ED9C0}" destId="{468FDB04-A7BB-4374-9646-A4B69B6D247F}" srcOrd="4" destOrd="0" presId="urn:microsoft.com/office/officeart/2005/8/layout/vList4"/>
    <dgm:cxn modelId="{61904C77-6026-4BC9-808A-B4E65687C8B4}" type="presParOf" srcId="{468FDB04-A7BB-4374-9646-A4B69B6D247F}" destId="{0759C7AA-A585-4C84-A08E-7F1810E6A476}" srcOrd="0" destOrd="0" presId="urn:microsoft.com/office/officeart/2005/8/layout/vList4"/>
    <dgm:cxn modelId="{6E30C9D8-A139-4790-A663-FC0D0A001D29}" type="presParOf" srcId="{468FDB04-A7BB-4374-9646-A4B69B6D247F}" destId="{522074A3-D0F7-48B0-9FCA-5766F4BBB1B9}" srcOrd="1" destOrd="0" presId="urn:microsoft.com/office/officeart/2005/8/layout/vList4"/>
    <dgm:cxn modelId="{E8661901-30E7-4A35-AF0B-2A000293EC7C}" type="presParOf" srcId="{468FDB04-A7BB-4374-9646-A4B69B6D247F}" destId="{F66FE89D-1229-4EB3-8799-7901BD9EFB0A}" srcOrd="2" destOrd="0" presId="urn:microsoft.com/office/officeart/2005/8/layout/vList4"/>
    <dgm:cxn modelId="{3A649FDF-A65F-4DF6-BBD3-4B51A6A6F23B}" type="presParOf" srcId="{3001CFC2-0BF5-4843-9AA9-71F8750ED9C0}" destId="{725B4224-F1F4-4293-AD60-42D1CFB6284D}" srcOrd="5" destOrd="0" presId="urn:microsoft.com/office/officeart/2005/8/layout/vList4"/>
    <dgm:cxn modelId="{5698475B-76EB-4C83-9A0F-B83B99B11BCA}" type="presParOf" srcId="{3001CFC2-0BF5-4843-9AA9-71F8750ED9C0}" destId="{43E5BAAF-3040-46B9-8AF2-0543E01DDCCF}" srcOrd="6" destOrd="0" presId="urn:microsoft.com/office/officeart/2005/8/layout/vList4"/>
    <dgm:cxn modelId="{1B314D6B-76A7-488C-B035-9CB9F8399120}" type="presParOf" srcId="{43E5BAAF-3040-46B9-8AF2-0543E01DDCCF}" destId="{51B2E340-B7B5-4005-91EB-BFD07CD6AFF0}" srcOrd="0" destOrd="0" presId="urn:microsoft.com/office/officeart/2005/8/layout/vList4"/>
    <dgm:cxn modelId="{64300346-D9C2-4D6B-B05D-7F5124EF8954}" type="presParOf" srcId="{43E5BAAF-3040-46B9-8AF2-0543E01DDCCF}" destId="{5D0898D5-9E88-4718-A876-23D302F49BD2}" srcOrd="1" destOrd="0" presId="urn:microsoft.com/office/officeart/2005/8/layout/vList4"/>
    <dgm:cxn modelId="{E9F2499D-5241-4E50-8B94-BDA33E95E3F2}" type="presParOf" srcId="{43E5BAAF-3040-46B9-8AF2-0543E01DDCCF}" destId="{932D85C1-1C21-4CFB-99D1-E8A4F73EC550}" srcOrd="2" destOrd="0" presId="urn:microsoft.com/office/officeart/2005/8/layout/vList4"/>
    <dgm:cxn modelId="{3D0D666D-160D-4EE4-B931-7FD86E18268A}" type="presParOf" srcId="{3001CFC2-0BF5-4843-9AA9-71F8750ED9C0}" destId="{F8CDB90F-A36E-4BCB-90EF-5F3FED8BEE17}" srcOrd="7" destOrd="0" presId="urn:microsoft.com/office/officeart/2005/8/layout/vList4"/>
    <dgm:cxn modelId="{5440448F-A34C-4FD9-B094-D8E80ADE1221}" type="presParOf" srcId="{3001CFC2-0BF5-4843-9AA9-71F8750ED9C0}" destId="{E794075F-BE1A-4D81-94A6-13997F475FCC}" srcOrd="8" destOrd="0" presId="urn:microsoft.com/office/officeart/2005/8/layout/vList4"/>
    <dgm:cxn modelId="{0D7D382E-EE5A-49A2-87C3-7514E242A1E4}" type="presParOf" srcId="{E794075F-BE1A-4D81-94A6-13997F475FCC}" destId="{C25F60E3-1801-4530-9DC8-8539DB60BA1D}" srcOrd="0" destOrd="0" presId="urn:microsoft.com/office/officeart/2005/8/layout/vList4"/>
    <dgm:cxn modelId="{6A9F9C3C-BEAE-4E58-8639-A8F736D56145}" type="presParOf" srcId="{E794075F-BE1A-4D81-94A6-13997F475FCC}" destId="{63625D38-3944-4F80-93AC-57BAB45C83EF}" srcOrd="1" destOrd="0" presId="urn:microsoft.com/office/officeart/2005/8/layout/vList4"/>
    <dgm:cxn modelId="{5BC8EC5F-B2D2-4DCE-A56D-A693DBE2CBC8}" type="presParOf" srcId="{E794075F-BE1A-4D81-94A6-13997F475FCC}" destId="{177D7112-0E9E-424C-B03E-809C49D81A2F}" srcOrd="2" destOrd="0" presId="urn:microsoft.com/office/officeart/2005/8/layout/vList4"/>
    <dgm:cxn modelId="{FA3FAF39-BD80-4E3A-BDF7-4E4AD1183B43}" type="presParOf" srcId="{3001CFC2-0BF5-4843-9AA9-71F8750ED9C0}" destId="{A1857673-DB7F-499C-9CC3-96973387FD43}" srcOrd="9" destOrd="0" presId="urn:microsoft.com/office/officeart/2005/8/layout/vList4"/>
    <dgm:cxn modelId="{39EABEE6-C9F5-4E20-8AF5-F3E77EB0B200}" type="presParOf" srcId="{3001CFC2-0BF5-4843-9AA9-71F8750ED9C0}" destId="{47CB3670-5E79-4846-8A1A-517CA60C7A48}" srcOrd="10" destOrd="0" presId="urn:microsoft.com/office/officeart/2005/8/layout/vList4"/>
    <dgm:cxn modelId="{BEAAE934-7431-4711-9C05-C86E42836E9E}" type="presParOf" srcId="{47CB3670-5E79-4846-8A1A-517CA60C7A48}" destId="{ECC201F0-7F71-4B11-8C31-CB7CDCFAE521}" srcOrd="0" destOrd="0" presId="urn:microsoft.com/office/officeart/2005/8/layout/vList4"/>
    <dgm:cxn modelId="{2E2064A0-D4A6-4479-9EF4-B8A7199AF628}" type="presParOf" srcId="{47CB3670-5E79-4846-8A1A-517CA60C7A48}" destId="{557D03CB-B971-440B-9DB0-B9D42533AF21}" srcOrd="1" destOrd="0" presId="urn:microsoft.com/office/officeart/2005/8/layout/vList4"/>
    <dgm:cxn modelId="{225A227D-0079-47CA-B042-FDBB7F30A00C}" type="presParOf" srcId="{47CB3670-5E79-4846-8A1A-517CA60C7A48}" destId="{C7120D8D-C8D2-4297-8703-50FC4474F45E}" srcOrd="2" destOrd="0" presId="urn:microsoft.com/office/officeart/2005/8/layout/vList4"/>
    <dgm:cxn modelId="{774537BD-C36E-4501-80C4-42952525B889}" type="presParOf" srcId="{3001CFC2-0BF5-4843-9AA9-71F8750ED9C0}" destId="{1289A091-5FD6-439D-A8EE-C2C2C600272C}" srcOrd="11" destOrd="0" presId="urn:microsoft.com/office/officeart/2005/8/layout/vList4"/>
    <dgm:cxn modelId="{DBE30B80-8126-4356-BDE4-F2AEF8724BA6}" type="presParOf" srcId="{3001CFC2-0BF5-4843-9AA9-71F8750ED9C0}" destId="{DA7D1247-7574-4B8F-9FF3-0C2BEF84B1CC}" srcOrd="12" destOrd="0" presId="urn:microsoft.com/office/officeart/2005/8/layout/vList4"/>
    <dgm:cxn modelId="{7D091661-2222-438B-BB60-48C44367049B}" type="presParOf" srcId="{DA7D1247-7574-4B8F-9FF3-0C2BEF84B1CC}" destId="{9D34C073-9754-4F4D-9763-3B01A3EA8663}" srcOrd="0" destOrd="0" presId="urn:microsoft.com/office/officeart/2005/8/layout/vList4"/>
    <dgm:cxn modelId="{C8E8F1DF-60C3-462B-BDF1-B86A109C26ED}" type="presParOf" srcId="{DA7D1247-7574-4B8F-9FF3-0C2BEF84B1CC}" destId="{C76C8CA4-9315-453B-B450-B481A25E0138}" srcOrd="1" destOrd="0" presId="urn:microsoft.com/office/officeart/2005/8/layout/vList4"/>
    <dgm:cxn modelId="{ED29EB74-49DF-4297-9F68-D9A497BBD751}" type="presParOf" srcId="{DA7D1247-7574-4B8F-9FF3-0C2BEF84B1CC}" destId="{878FC119-3330-4E25-9FE5-964B896E3A9D}" srcOrd="2" destOrd="0" presId="urn:microsoft.com/office/officeart/2005/8/layout/vList4"/>
    <dgm:cxn modelId="{EB793943-4523-4C95-B40D-10349FA0EF6E}" type="presParOf" srcId="{3001CFC2-0BF5-4843-9AA9-71F8750ED9C0}" destId="{893506D6-A1B4-4923-B20E-827BFE9FE306}" srcOrd="13" destOrd="0" presId="urn:microsoft.com/office/officeart/2005/8/layout/vList4"/>
    <dgm:cxn modelId="{E379D4CC-04D8-44AF-B679-5EC12BCDE1BF}" type="presParOf" srcId="{3001CFC2-0BF5-4843-9AA9-71F8750ED9C0}" destId="{B3C9A061-0664-4741-B665-CA9DFD807C12}" srcOrd="14" destOrd="0" presId="urn:microsoft.com/office/officeart/2005/8/layout/vList4"/>
    <dgm:cxn modelId="{B3B83065-9920-4D16-8536-CDC5D6DBC91D}" type="presParOf" srcId="{B3C9A061-0664-4741-B665-CA9DFD807C12}" destId="{BF669776-144D-4D07-BA5D-579C101ADE53}" srcOrd="0" destOrd="0" presId="urn:microsoft.com/office/officeart/2005/8/layout/vList4"/>
    <dgm:cxn modelId="{B08FF393-67D9-4B7A-8C73-FC2EA11F684E}" type="presParOf" srcId="{B3C9A061-0664-4741-B665-CA9DFD807C12}" destId="{5106AF04-7059-4F84-A1CC-234805BB6BD1}" srcOrd="1" destOrd="0" presId="urn:microsoft.com/office/officeart/2005/8/layout/vList4"/>
    <dgm:cxn modelId="{FA332475-D67B-48AB-852C-E7562640BED7}" type="presParOf" srcId="{B3C9A061-0664-4741-B665-CA9DFD807C12}" destId="{09731B00-1A38-4DF3-85D9-B36592EA2D8D}" srcOrd="2" destOrd="0" presId="urn:microsoft.com/office/officeart/2005/8/layout/vList4"/>
    <dgm:cxn modelId="{914DA1C0-7801-47EB-96C2-BD752220E858}" type="presParOf" srcId="{3001CFC2-0BF5-4843-9AA9-71F8750ED9C0}" destId="{122015F9-7012-461E-A04A-B0CADAA06A28}" srcOrd="15" destOrd="0" presId="urn:microsoft.com/office/officeart/2005/8/layout/vList4"/>
    <dgm:cxn modelId="{4165068D-98AC-4579-B87A-13052ABD3D5E}" type="presParOf" srcId="{3001CFC2-0BF5-4843-9AA9-71F8750ED9C0}" destId="{24250941-1BEC-4F51-AD58-6BA662A325C3}" srcOrd="16" destOrd="0" presId="urn:microsoft.com/office/officeart/2005/8/layout/vList4"/>
    <dgm:cxn modelId="{11EEF68B-403C-48B7-963E-42FE19A1CD6C}" type="presParOf" srcId="{24250941-1BEC-4F51-AD58-6BA662A325C3}" destId="{1347A0CB-D05F-4957-8157-A8C883BEBB2B}" srcOrd="0" destOrd="0" presId="urn:microsoft.com/office/officeart/2005/8/layout/vList4"/>
    <dgm:cxn modelId="{201D7BF0-D1C3-4EE2-9512-2DF0FBE7D0BF}" type="presParOf" srcId="{24250941-1BEC-4F51-AD58-6BA662A325C3}" destId="{14AD4A15-11C2-4D49-82E9-37A5B4008B78}" srcOrd="1" destOrd="0" presId="urn:microsoft.com/office/officeart/2005/8/layout/vList4"/>
    <dgm:cxn modelId="{B0450A70-6CC6-46B4-972B-447E7A68B7A3}" type="presParOf" srcId="{24250941-1BEC-4F51-AD58-6BA662A325C3}" destId="{6CB04415-EF07-4D5F-9B0E-592CA8B8502B}" srcOrd="2" destOrd="0" presId="urn:microsoft.com/office/officeart/2005/8/layout/vList4"/>
    <dgm:cxn modelId="{FB15BA5C-1010-4B6A-8405-6199EBF6CF79}" type="presParOf" srcId="{3001CFC2-0BF5-4843-9AA9-71F8750ED9C0}" destId="{EECA142A-2A45-428B-B509-D053745E6A7B}" srcOrd="17" destOrd="0" presId="urn:microsoft.com/office/officeart/2005/8/layout/vList4"/>
    <dgm:cxn modelId="{79159D66-D1E1-4386-BC42-1615945889A7}" type="presParOf" srcId="{3001CFC2-0BF5-4843-9AA9-71F8750ED9C0}" destId="{C039596B-A02F-4B5F-9E30-A7FE33E9783D}" srcOrd="18" destOrd="0" presId="urn:microsoft.com/office/officeart/2005/8/layout/vList4"/>
    <dgm:cxn modelId="{7139C841-B83F-4EF9-B148-D8CEDBE35596}" type="presParOf" srcId="{C039596B-A02F-4B5F-9E30-A7FE33E9783D}" destId="{64C4BEBD-3F2C-4179-A4BA-D83FAD3B0620}" srcOrd="0" destOrd="0" presId="urn:microsoft.com/office/officeart/2005/8/layout/vList4"/>
    <dgm:cxn modelId="{26FC78B8-2104-4E6A-AE8A-570E8A442067}" type="presParOf" srcId="{C039596B-A02F-4B5F-9E30-A7FE33E9783D}" destId="{097260E8-C7D2-49E1-A501-17B7B69D41FA}" srcOrd="1" destOrd="0" presId="urn:microsoft.com/office/officeart/2005/8/layout/vList4"/>
    <dgm:cxn modelId="{101B3F67-084A-4C7A-9A09-318794829296}" type="presParOf" srcId="{C039596B-A02F-4B5F-9E30-A7FE33E9783D}" destId="{00447501-3CBA-4F33-BED7-3F2A7371CFC3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83FE4CB5-9357-4347-A571-1AC31EA4CDC5}" type="doc">
      <dgm:prSet loTypeId="urn:microsoft.com/office/officeart/2008/layout/AlternatingPictureCircles" loCatId="picture" qsTypeId="urn:microsoft.com/office/officeart/2005/8/quickstyle/3d1" qsCatId="3D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FE6FA49E-7C2F-4539-B9A6-528748A94D19}">
      <dgm:prSet phldrT="[Текст]" custT="1"/>
      <dgm:spPr/>
      <dgm:t>
        <a:bodyPr/>
        <a:lstStyle/>
        <a:p>
          <a:pPr rtl="0"/>
          <a:r>
            <a:rPr lang="kk-KZ" sz="14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Нечитабельный почерк врача</a:t>
          </a:r>
          <a:endParaRPr lang="ru-RU" sz="1400" dirty="0"/>
        </a:p>
      </dgm:t>
    </dgm:pt>
    <dgm:pt modelId="{F1D9365D-1667-49AD-8F15-D9F131989492}" type="parTrans" cxnId="{E9411222-4054-4994-937C-0C8F8038834E}">
      <dgm:prSet/>
      <dgm:spPr/>
      <dgm:t>
        <a:bodyPr/>
        <a:lstStyle/>
        <a:p>
          <a:endParaRPr lang="ru-RU" sz="3600"/>
        </a:p>
      </dgm:t>
    </dgm:pt>
    <dgm:pt modelId="{3C453D5F-3F2E-47B1-83DB-13A6CB2AC389}" type="sibTrans" cxnId="{E9411222-4054-4994-937C-0C8F8038834E}">
      <dgm:prSet/>
      <dgm:spPr/>
      <dgm:t>
        <a:bodyPr/>
        <a:lstStyle/>
        <a:p>
          <a:endParaRPr lang="ru-RU" sz="3600"/>
        </a:p>
      </dgm:t>
    </dgm:pt>
    <dgm:pt modelId="{2D9E70E7-38A5-4B6E-BDD5-951FEF4D86ED}" type="pres">
      <dgm:prSet presAssocID="{83FE4CB5-9357-4347-A571-1AC31EA4CDC5}" presName="Name0" presStyleCnt="0">
        <dgm:presLayoutVars>
          <dgm:chMax/>
          <dgm:chPref/>
          <dgm:dir/>
        </dgm:presLayoutVars>
      </dgm:prSet>
      <dgm:spPr/>
      <dgm:t>
        <a:bodyPr/>
        <a:lstStyle/>
        <a:p>
          <a:endParaRPr lang="ru-RU"/>
        </a:p>
      </dgm:t>
    </dgm:pt>
    <dgm:pt modelId="{EC482DA8-1670-4FB5-9BE3-4A43E3CC6F0C}" type="pres">
      <dgm:prSet presAssocID="{FE6FA49E-7C2F-4539-B9A6-528748A94D19}" presName="composite" presStyleCnt="0"/>
      <dgm:spPr/>
    </dgm:pt>
    <dgm:pt modelId="{CAF2D58F-3E56-4A08-BD55-B8047BCE933B}" type="pres">
      <dgm:prSet presAssocID="{FE6FA49E-7C2F-4539-B9A6-528748A94D19}" presName="Accent" presStyleLbl="alignNode1" presStyleIdx="0" presStyleCnt="1">
        <dgm:presLayoutVars>
          <dgm:chMax val="0"/>
          <dgm:chPref val="0"/>
        </dgm:presLayoutVars>
      </dgm:prSet>
      <dgm:spPr/>
    </dgm:pt>
    <dgm:pt modelId="{FF0E9CA8-21EB-4C24-9B2C-77B5D5438812}" type="pres">
      <dgm:prSet presAssocID="{FE6FA49E-7C2F-4539-B9A6-528748A94D19}" presName="Image" presStyleLbl="bgImgPlace1" presStyleIdx="0" presStyleCnt="1">
        <dgm:presLayoutVars>
          <dgm:chMax val="0"/>
          <dgm:chPref val="0"/>
          <dgm:bulletEnabled val="1"/>
        </dgm:presLayoutVars>
      </dgm:prSet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EB843300-DD02-49DB-AE98-136C6D3D93FA}" type="pres">
      <dgm:prSet presAssocID="{FE6FA49E-7C2F-4539-B9A6-528748A94D19}" presName="Parent" presStyleLbl="fgAccFollowNode1" presStyleIdx="0" presStyleCnt="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B4E53A4-7966-4E04-8BA4-24B076ACCF50}" type="pres">
      <dgm:prSet presAssocID="{FE6FA49E-7C2F-4539-B9A6-528748A94D19}" presName="Space" presStyleCnt="0">
        <dgm:presLayoutVars>
          <dgm:chMax val="0"/>
          <dgm:chPref val="0"/>
        </dgm:presLayoutVars>
      </dgm:prSet>
      <dgm:spPr/>
    </dgm:pt>
  </dgm:ptLst>
  <dgm:cxnLst>
    <dgm:cxn modelId="{E9411222-4054-4994-937C-0C8F8038834E}" srcId="{83FE4CB5-9357-4347-A571-1AC31EA4CDC5}" destId="{FE6FA49E-7C2F-4539-B9A6-528748A94D19}" srcOrd="0" destOrd="0" parTransId="{F1D9365D-1667-49AD-8F15-D9F131989492}" sibTransId="{3C453D5F-3F2E-47B1-83DB-13A6CB2AC389}"/>
    <dgm:cxn modelId="{9D7261EB-69F2-489B-9F2B-A9738D0750EA}" type="presOf" srcId="{83FE4CB5-9357-4347-A571-1AC31EA4CDC5}" destId="{2D9E70E7-38A5-4B6E-BDD5-951FEF4D86ED}" srcOrd="0" destOrd="0" presId="urn:microsoft.com/office/officeart/2008/layout/AlternatingPictureCircles"/>
    <dgm:cxn modelId="{0953D50F-F82B-4921-9CE8-A57F20C13107}" type="presOf" srcId="{FE6FA49E-7C2F-4539-B9A6-528748A94D19}" destId="{EB843300-DD02-49DB-AE98-136C6D3D93FA}" srcOrd="0" destOrd="0" presId="urn:microsoft.com/office/officeart/2008/layout/AlternatingPictureCircles"/>
    <dgm:cxn modelId="{CDB7F459-C204-460F-A6AD-897D43CF08D8}" type="presParOf" srcId="{2D9E70E7-38A5-4B6E-BDD5-951FEF4D86ED}" destId="{EC482DA8-1670-4FB5-9BE3-4A43E3CC6F0C}" srcOrd="0" destOrd="0" presId="urn:microsoft.com/office/officeart/2008/layout/AlternatingPictureCircles"/>
    <dgm:cxn modelId="{237DD0EA-5189-4A65-9C4C-A9337FF77653}" type="presParOf" srcId="{EC482DA8-1670-4FB5-9BE3-4A43E3CC6F0C}" destId="{CAF2D58F-3E56-4A08-BD55-B8047BCE933B}" srcOrd="0" destOrd="0" presId="urn:microsoft.com/office/officeart/2008/layout/AlternatingPictureCircles"/>
    <dgm:cxn modelId="{13B3296E-CFA6-4B8B-B99F-95AA566CD2F4}" type="presParOf" srcId="{EC482DA8-1670-4FB5-9BE3-4A43E3CC6F0C}" destId="{FF0E9CA8-21EB-4C24-9B2C-77B5D5438812}" srcOrd="1" destOrd="0" presId="urn:microsoft.com/office/officeart/2008/layout/AlternatingPictureCircles"/>
    <dgm:cxn modelId="{492307C7-2F92-4911-9E7F-D97F114E7DE0}" type="presParOf" srcId="{EC482DA8-1670-4FB5-9BE3-4A43E3CC6F0C}" destId="{EB843300-DD02-49DB-AE98-136C6D3D93FA}" srcOrd="2" destOrd="0" presId="urn:microsoft.com/office/officeart/2008/layout/AlternatingPictureCircles"/>
    <dgm:cxn modelId="{18093171-EED2-4456-9388-3F08AE82096F}" type="presParOf" srcId="{EC482DA8-1670-4FB5-9BE3-4A43E3CC6F0C}" destId="{0B4E53A4-7966-4E04-8BA4-24B076ACCF50}" srcOrd="3" destOrd="0" presId="urn:microsoft.com/office/officeart/2008/layout/AlternatingPictureCircles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4CE08FA9-25BF-472D-BD3C-5F33BBF4BE40}" type="doc">
      <dgm:prSet loTypeId="urn:microsoft.com/office/officeart/2005/8/layout/pyramid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6086E554-E8E7-4D57-BEC4-9F01C1C6B0C0}">
      <dgm:prSet phldrT="[Текст]" custT="1"/>
      <dgm:spPr/>
      <dgm:t>
        <a:bodyPr/>
        <a:lstStyle/>
        <a:p>
          <a:endParaRPr lang="ru-RU" sz="1600" b="1" dirty="0" smtClean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r>
            <a:rPr lang="ru-RU" sz="16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Лекарства, по отношению к которым требуется</a:t>
          </a:r>
          <a:r>
            <a: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/>
          </a:r>
          <a:br>
            <a: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rPr>
          </a:br>
          <a:r>
            <a:rPr lang="ru-RU" sz="16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повышенное внимание.</a:t>
          </a:r>
          <a:r>
            <a: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/>
          </a:r>
          <a:br>
            <a: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rPr>
          </a:br>
          <a:r>
            <a: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/>
          </a:r>
          <a:br>
            <a: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rPr>
          </a:br>
          <a:endParaRPr lang="ru-RU" sz="16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7235E7F-0115-4F1C-8863-C2E61BE2E6E3}" type="parTrans" cxnId="{F83E6C58-1239-4F64-8954-77D3700B1896}">
      <dgm:prSet/>
      <dgm:spPr/>
      <dgm:t>
        <a:bodyPr/>
        <a:lstStyle/>
        <a:p>
          <a:endParaRPr lang="ru-RU" sz="16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2E20EB9-1883-4A46-A6E4-A9F07353396F}" type="sibTrans" cxnId="{F83E6C58-1239-4F64-8954-77D3700B1896}">
      <dgm:prSet/>
      <dgm:spPr/>
      <dgm:t>
        <a:bodyPr/>
        <a:lstStyle/>
        <a:p>
          <a:endParaRPr lang="ru-RU" sz="16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E9965CB-D112-4B70-B99E-E2CAC5A46E62}">
      <dgm:prSet phldrT="[Текст]" custT="1"/>
      <dgm:spPr/>
      <dgm:t>
        <a:bodyPr/>
        <a:lstStyle/>
        <a:p>
          <a:r>
            <a:rPr lang="ru-RU" sz="16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Это те препараты, использование которых с большим количеством ошибки. С более высоким риском нежелательных эффектов,                                                                            а также лекарства с                                                                      созвучными названиями и                                                                                                          со схожим внешним видом. </a:t>
          </a:r>
          <a:endParaRPr lang="ru-RU" sz="16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888761A-F573-4388-BBA5-F3F3A4CE2C87}" type="parTrans" cxnId="{75964ADF-FC8D-4583-A325-14999661A51D}">
      <dgm:prSet/>
      <dgm:spPr/>
      <dgm:t>
        <a:bodyPr/>
        <a:lstStyle/>
        <a:p>
          <a:endParaRPr lang="ru-RU" sz="16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A663938-DF43-4C49-BB9F-A48E0D3D03D8}" type="sibTrans" cxnId="{75964ADF-FC8D-4583-A325-14999661A51D}">
      <dgm:prSet/>
      <dgm:spPr/>
      <dgm:t>
        <a:bodyPr/>
        <a:lstStyle/>
        <a:p>
          <a:endParaRPr lang="ru-RU" sz="16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D9DB8F4-ED22-465A-89F0-0DE05EB9FDF6}">
      <dgm:prSet phldrT="[Текст]" custT="1"/>
      <dgm:spPr/>
      <dgm:t>
        <a:bodyPr/>
        <a:lstStyle/>
        <a:p>
          <a:pPr rtl="0"/>
          <a:r>
            <a:rPr lang="ru-RU" sz="16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Масштаб вреда, который они                                                                наносят, является более                                                                серьезным  при ошибочном  применение. Это может привести к еще большим страданиям пациента.</a:t>
          </a:r>
          <a:endParaRPr lang="ru-RU" sz="16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32320FC-EBD4-40A1-ADEC-46B3EBFD4E5D}" type="parTrans" cxnId="{44300A5E-AFC6-45EA-888A-3A601F12740A}">
      <dgm:prSet/>
      <dgm:spPr/>
      <dgm:t>
        <a:bodyPr/>
        <a:lstStyle/>
        <a:p>
          <a:endParaRPr lang="ru-RU" sz="16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441671F-D941-4146-A93E-66B3A0186DFC}" type="sibTrans" cxnId="{44300A5E-AFC6-45EA-888A-3A601F12740A}">
      <dgm:prSet/>
      <dgm:spPr/>
      <dgm:t>
        <a:bodyPr/>
        <a:lstStyle/>
        <a:p>
          <a:endParaRPr lang="ru-RU" sz="16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52FC5BC-375E-448E-8C2E-0A8A560DB64A}" type="pres">
      <dgm:prSet presAssocID="{4CE08FA9-25BF-472D-BD3C-5F33BBF4BE40}" presName="compositeShape" presStyleCnt="0">
        <dgm:presLayoutVars>
          <dgm:dir/>
          <dgm:resizeHandles/>
        </dgm:presLayoutVars>
      </dgm:prSet>
      <dgm:spPr/>
      <dgm:t>
        <a:bodyPr/>
        <a:lstStyle/>
        <a:p>
          <a:endParaRPr lang="ru-RU"/>
        </a:p>
      </dgm:t>
    </dgm:pt>
    <dgm:pt modelId="{BC0A9C80-2498-42ED-B1CD-8C66BDBB6FC3}" type="pres">
      <dgm:prSet presAssocID="{4CE08FA9-25BF-472D-BD3C-5F33BBF4BE40}" presName="pyramid" presStyleLbl="node1" presStyleIdx="0" presStyleCnt="1" custLinFactNeighborX="1358"/>
      <dgm:spPr/>
      <dgm:t>
        <a:bodyPr/>
        <a:lstStyle/>
        <a:p>
          <a:endParaRPr lang="ru-RU"/>
        </a:p>
      </dgm:t>
    </dgm:pt>
    <dgm:pt modelId="{BA36C85D-2AAF-487A-B8C9-3589D00EB2C1}" type="pres">
      <dgm:prSet presAssocID="{4CE08FA9-25BF-472D-BD3C-5F33BBF4BE40}" presName="theList" presStyleCnt="0"/>
      <dgm:spPr/>
    </dgm:pt>
    <dgm:pt modelId="{9C821D7A-C187-4441-AF2D-3B2287332DEF}" type="pres">
      <dgm:prSet presAssocID="{6086E554-E8E7-4D57-BEC4-9F01C1C6B0C0}" presName="aNode" presStyleLbl="fgAcc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A1E7B10-E86A-4CFB-8898-A46D5027118F}" type="pres">
      <dgm:prSet presAssocID="{6086E554-E8E7-4D57-BEC4-9F01C1C6B0C0}" presName="aSpace" presStyleCnt="0"/>
      <dgm:spPr/>
    </dgm:pt>
    <dgm:pt modelId="{FEBD860F-373D-477F-BEEA-ED059B1C40D1}" type="pres">
      <dgm:prSet presAssocID="{CE9965CB-D112-4B70-B99E-E2CAC5A46E62}" presName="aNode" presStyleLbl="fgAcc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A30A0CF-39DA-45F7-BFA5-724CC6D1BC90}" type="pres">
      <dgm:prSet presAssocID="{CE9965CB-D112-4B70-B99E-E2CAC5A46E62}" presName="aSpace" presStyleCnt="0"/>
      <dgm:spPr/>
    </dgm:pt>
    <dgm:pt modelId="{3082BF87-FA2A-4DFC-890F-296401A90E19}" type="pres">
      <dgm:prSet presAssocID="{CD9DB8F4-ED22-465A-89F0-0DE05EB9FDF6}" presName="aNode" presStyleLbl="fgAcc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AAA79FE-5562-49C5-A204-353F1D84BA99}" type="pres">
      <dgm:prSet presAssocID="{CD9DB8F4-ED22-465A-89F0-0DE05EB9FDF6}" presName="aSpace" presStyleCnt="0"/>
      <dgm:spPr/>
    </dgm:pt>
  </dgm:ptLst>
  <dgm:cxnLst>
    <dgm:cxn modelId="{B3F33184-8C0C-4C70-99BB-B8303F0E593B}" type="presOf" srcId="{4CE08FA9-25BF-472D-BD3C-5F33BBF4BE40}" destId="{B52FC5BC-375E-448E-8C2E-0A8A560DB64A}" srcOrd="0" destOrd="0" presId="urn:microsoft.com/office/officeart/2005/8/layout/pyramid2"/>
    <dgm:cxn modelId="{E0492E70-6A12-41DA-A6E3-8D44B8ED252D}" type="presOf" srcId="{CE9965CB-D112-4B70-B99E-E2CAC5A46E62}" destId="{FEBD860F-373D-477F-BEEA-ED059B1C40D1}" srcOrd="0" destOrd="0" presId="urn:microsoft.com/office/officeart/2005/8/layout/pyramid2"/>
    <dgm:cxn modelId="{EBE9325D-8957-4B98-BFDA-CFF939258AF6}" type="presOf" srcId="{6086E554-E8E7-4D57-BEC4-9F01C1C6B0C0}" destId="{9C821D7A-C187-4441-AF2D-3B2287332DEF}" srcOrd="0" destOrd="0" presId="urn:microsoft.com/office/officeart/2005/8/layout/pyramid2"/>
    <dgm:cxn modelId="{44300A5E-AFC6-45EA-888A-3A601F12740A}" srcId="{4CE08FA9-25BF-472D-BD3C-5F33BBF4BE40}" destId="{CD9DB8F4-ED22-465A-89F0-0DE05EB9FDF6}" srcOrd="2" destOrd="0" parTransId="{232320FC-EBD4-40A1-ADEC-46B3EBFD4E5D}" sibTransId="{A441671F-D941-4146-A93E-66B3A0186DFC}"/>
    <dgm:cxn modelId="{14A59409-0586-4360-974E-649076DDEE81}" type="presOf" srcId="{CD9DB8F4-ED22-465A-89F0-0DE05EB9FDF6}" destId="{3082BF87-FA2A-4DFC-890F-296401A90E19}" srcOrd="0" destOrd="0" presId="urn:microsoft.com/office/officeart/2005/8/layout/pyramid2"/>
    <dgm:cxn modelId="{F83E6C58-1239-4F64-8954-77D3700B1896}" srcId="{4CE08FA9-25BF-472D-BD3C-5F33BBF4BE40}" destId="{6086E554-E8E7-4D57-BEC4-9F01C1C6B0C0}" srcOrd="0" destOrd="0" parTransId="{07235E7F-0115-4F1C-8863-C2E61BE2E6E3}" sibTransId="{D2E20EB9-1883-4A46-A6E4-A9F07353396F}"/>
    <dgm:cxn modelId="{75964ADF-FC8D-4583-A325-14999661A51D}" srcId="{4CE08FA9-25BF-472D-BD3C-5F33BBF4BE40}" destId="{CE9965CB-D112-4B70-B99E-E2CAC5A46E62}" srcOrd="1" destOrd="0" parTransId="{8888761A-F573-4388-BBA5-F3F3A4CE2C87}" sibTransId="{6A663938-DF43-4C49-BB9F-A48E0D3D03D8}"/>
    <dgm:cxn modelId="{F8BA2911-19D2-46D7-BCFA-592CE28E4523}" type="presParOf" srcId="{B52FC5BC-375E-448E-8C2E-0A8A560DB64A}" destId="{BC0A9C80-2498-42ED-B1CD-8C66BDBB6FC3}" srcOrd="0" destOrd="0" presId="urn:microsoft.com/office/officeart/2005/8/layout/pyramid2"/>
    <dgm:cxn modelId="{2CB3EA38-E248-4EBB-A207-05DEC05E90A3}" type="presParOf" srcId="{B52FC5BC-375E-448E-8C2E-0A8A560DB64A}" destId="{BA36C85D-2AAF-487A-B8C9-3589D00EB2C1}" srcOrd="1" destOrd="0" presId="urn:microsoft.com/office/officeart/2005/8/layout/pyramid2"/>
    <dgm:cxn modelId="{B6E38806-D88B-4A3F-BDE9-FDF553A86A1B}" type="presParOf" srcId="{BA36C85D-2AAF-487A-B8C9-3589D00EB2C1}" destId="{9C821D7A-C187-4441-AF2D-3B2287332DEF}" srcOrd="0" destOrd="0" presId="urn:microsoft.com/office/officeart/2005/8/layout/pyramid2"/>
    <dgm:cxn modelId="{D0F30811-610E-4913-97B8-E9626B96710C}" type="presParOf" srcId="{BA36C85D-2AAF-487A-B8C9-3589D00EB2C1}" destId="{7A1E7B10-E86A-4CFB-8898-A46D5027118F}" srcOrd="1" destOrd="0" presId="urn:microsoft.com/office/officeart/2005/8/layout/pyramid2"/>
    <dgm:cxn modelId="{401B8776-808F-4E24-B6E2-621AF44E5EC8}" type="presParOf" srcId="{BA36C85D-2AAF-487A-B8C9-3589D00EB2C1}" destId="{FEBD860F-373D-477F-BEEA-ED059B1C40D1}" srcOrd="2" destOrd="0" presId="urn:microsoft.com/office/officeart/2005/8/layout/pyramid2"/>
    <dgm:cxn modelId="{91B2F386-8327-4644-80D9-D17811B6B4C7}" type="presParOf" srcId="{BA36C85D-2AAF-487A-B8C9-3589D00EB2C1}" destId="{4A30A0CF-39DA-45F7-BFA5-724CC6D1BC90}" srcOrd="3" destOrd="0" presId="urn:microsoft.com/office/officeart/2005/8/layout/pyramid2"/>
    <dgm:cxn modelId="{86D59794-DE89-454B-A2AD-7CEDB84EEB5B}" type="presParOf" srcId="{BA36C85D-2AAF-487A-B8C9-3589D00EB2C1}" destId="{3082BF87-FA2A-4DFC-890F-296401A90E19}" srcOrd="4" destOrd="0" presId="urn:microsoft.com/office/officeart/2005/8/layout/pyramid2"/>
    <dgm:cxn modelId="{C03846B5-DE53-4F68-BBA7-A2811EE03D55}" type="presParOf" srcId="{BA36C85D-2AAF-487A-B8C9-3589D00EB2C1}" destId="{5AAA79FE-5562-49C5-A204-353F1D84BA99}" srcOrd="5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09E16245-9A11-4987-9E77-71DC1BA0E285}" type="doc">
      <dgm:prSet loTypeId="urn:microsoft.com/office/officeart/2005/8/layout/pList2" loCatId="list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ru-RU"/>
        </a:p>
      </dgm:t>
    </dgm:pt>
    <dgm:pt modelId="{5E81DBBD-3863-47FA-9DC1-78072AA8FFC9}">
      <dgm:prSet phldrT="[Текст]" custT="1"/>
      <dgm:spPr/>
      <dgm:t>
        <a:bodyPr/>
        <a:lstStyle/>
        <a:p>
          <a:r>
            <a:rPr lang="ru-RU" sz="2000" smtClean="0">
              <a:latin typeface="Times New Roman" panose="02020603050405020304" pitchFamily="18" charset="0"/>
              <a:cs typeface="Times New Roman" panose="02020603050405020304" pitchFamily="18" charset="0"/>
            </a:rPr>
            <a:t>На каждую упаковку и ампулу наклеивается лейбл</a:t>
          </a:r>
          <a:endParaRPr lang="ru-RU" sz="20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725E756-7385-4432-8492-C6AA315390D7}" type="parTrans" cxnId="{39DFFC06-8C78-4F43-9C01-20B6266A3A62}">
      <dgm:prSet/>
      <dgm:spPr/>
      <dgm:t>
        <a:bodyPr/>
        <a:lstStyle/>
        <a:p>
          <a:endParaRPr lang="ru-RU" sz="2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82C6F85-0B95-4975-9732-7EE13BBDF339}" type="sibTrans" cxnId="{39DFFC06-8C78-4F43-9C01-20B6266A3A62}">
      <dgm:prSet/>
      <dgm:spPr/>
      <dgm:t>
        <a:bodyPr/>
        <a:lstStyle/>
        <a:p>
          <a:endParaRPr lang="ru-RU" sz="2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0484118-785E-4A4A-88E7-8563E364A7DB}">
      <dgm:prSet phldrT="[Текст]" custT="1"/>
      <dgm:spPr/>
      <dgm:t>
        <a:bodyPr/>
        <a:lstStyle/>
        <a:p>
          <a:r>
            <a:rPr lang="ru-RU" sz="2000" smtClean="0">
              <a:latin typeface="Times New Roman" panose="02020603050405020304" pitchFamily="18" charset="0"/>
              <a:cs typeface="Times New Roman" panose="02020603050405020304" pitchFamily="18" charset="0"/>
            </a:rPr>
            <a:t>Отдельный шкаф, обозначенный надписью ЛС высокого риска, закрывающийся на замок.                           </a:t>
          </a:r>
          <a:endParaRPr lang="ru-RU" sz="20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DE5944C-65DF-49CB-8E37-C3FDD1B1F303}" type="parTrans" cxnId="{6AFE568D-B9E5-4E64-8E7F-B99BCC93F582}">
      <dgm:prSet/>
      <dgm:spPr/>
      <dgm:t>
        <a:bodyPr/>
        <a:lstStyle/>
        <a:p>
          <a:endParaRPr lang="ru-RU" sz="2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023C064-9894-48C8-815A-69C434F5D66C}" type="sibTrans" cxnId="{6AFE568D-B9E5-4E64-8E7F-B99BCC93F582}">
      <dgm:prSet/>
      <dgm:spPr/>
      <dgm:t>
        <a:bodyPr/>
        <a:lstStyle/>
        <a:p>
          <a:endParaRPr lang="ru-RU" sz="2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72FF145-3DA5-49C3-8BAB-08BE81094571}">
      <dgm:prSet phldrT="[Текст]" custT="1"/>
      <dgm:spPr/>
      <dgm:t>
        <a:bodyPr/>
        <a:lstStyle/>
        <a:p>
          <a:r>
            <a: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Отдельная ячейка в реанимационной тележке и реанимационной сумке, обозначенные лейблом.</a:t>
          </a:r>
          <a:endParaRPr lang="ru-RU" sz="20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ED486DB-232B-414A-89EB-FF8A0E611B84}" type="parTrans" cxnId="{142A43FD-3403-45F0-876C-F990C5ADC0C8}">
      <dgm:prSet/>
      <dgm:spPr/>
      <dgm:t>
        <a:bodyPr/>
        <a:lstStyle/>
        <a:p>
          <a:endParaRPr lang="ru-RU" sz="2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76475A3-A119-4479-9B43-41DE06042AEA}" type="sibTrans" cxnId="{142A43FD-3403-45F0-876C-F990C5ADC0C8}">
      <dgm:prSet/>
      <dgm:spPr/>
      <dgm:t>
        <a:bodyPr/>
        <a:lstStyle/>
        <a:p>
          <a:endParaRPr lang="ru-RU" sz="2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2D33F41-7182-4B97-876F-D5D78DCB9440}">
      <dgm:prSet custT="1"/>
      <dgm:spPr/>
      <dgm:t>
        <a:bodyPr/>
        <a:lstStyle/>
        <a:p>
          <a:r>
            <a: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Отдельная полка в холодильнике, обозначенная лейблом. </a:t>
          </a:r>
          <a:endParaRPr lang="ru-RU" sz="20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4D53E63-C2F1-4882-90F1-39F9568CEDAC}" type="parTrans" cxnId="{BA375D1C-84E2-416F-AEE7-463F1E07D1E7}">
      <dgm:prSet/>
      <dgm:spPr/>
      <dgm:t>
        <a:bodyPr/>
        <a:lstStyle/>
        <a:p>
          <a:endParaRPr lang="ru-RU" sz="2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9C34097-0535-4FC5-AC43-BED32592D0B4}" type="sibTrans" cxnId="{BA375D1C-84E2-416F-AEE7-463F1E07D1E7}">
      <dgm:prSet/>
      <dgm:spPr/>
      <dgm:t>
        <a:bodyPr/>
        <a:lstStyle/>
        <a:p>
          <a:endParaRPr lang="ru-RU" sz="2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9F7EFD3-9A20-44FE-ACE5-39C667AA44CE}" type="pres">
      <dgm:prSet presAssocID="{09E16245-9A11-4987-9E77-71DC1BA0E285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144C483-106E-483B-8876-2F7EE3481603}" type="pres">
      <dgm:prSet presAssocID="{09E16245-9A11-4987-9E77-71DC1BA0E285}" presName="bkgdShp" presStyleLbl="alignAccFollowNode1" presStyleIdx="0" presStyleCnt="1"/>
      <dgm:spPr/>
    </dgm:pt>
    <dgm:pt modelId="{D7DD4098-B872-416D-81CA-0797F8C9D9B8}" type="pres">
      <dgm:prSet presAssocID="{09E16245-9A11-4987-9E77-71DC1BA0E285}" presName="linComp" presStyleCnt="0"/>
      <dgm:spPr/>
    </dgm:pt>
    <dgm:pt modelId="{6F5D2259-8BCF-4891-A1B7-454824B19B4A}" type="pres">
      <dgm:prSet presAssocID="{5E81DBBD-3863-47FA-9DC1-78072AA8FFC9}" presName="compNode" presStyleCnt="0"/>
      <dgm:spPr/>
    </dgm:pt>
    <dgm:pt modelId="{62D440E3-E6A4-4287-9FCF-73619B38B17C}" type="pres">
      <dgm:prSet presAssocID="{5E81DBBD-3863-47FA-9DC1-78072AA8FFC9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C18BB33-A949-4BB9-853C-619DFF7EF4CB}" type="pres">
      <dgm:prSet presAssocID="{5E81DBBD-3863-47FA-9DC1-78072AA8FFC9}" presName="invisiNode" presStyleLbl="node1" presStyleIdx="0" presStyleCnt="4"/>
      <dgm:spPr/>
    </dgm:pt>
    <dgm:pt modelId="{F7CB8E60-919A-4EC4-9229-364491C193E5}" type="pres">
      <dgm:prSet presAssocID="{5E81DBBD-3863-47FA-9DC1-78072AA8FFC9}" presName="imagNode" presStyleLbl="fgImgPlace1" presStyleIdx="0" presStyleCnt="4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84758DD7-AB06-44AF-B760-E3BCE671D57D}" type="pres">
      <dgm:prSet presAssocID="{082C6F85-0B95-4975-9732-7EE13BBDF339}" presName="sibTrans" presStyleLbl="sibTrans2D1" presStyleIdx="0" presStyleCnt="0"/>
      <dgm:spPr/>
      <dgm:t>
        <a:bodyPr/>
        <a:lstStyle/>
        <a:p>
          <a:endParaRPr lang="ru-RU"/>
        </a:p>
      </dgm:t>
    </dgm:pt>
    <dgm:pt modelId="{AA760EF0-25E7-4016-BD64-781537E9C153}" type="pres">
      <dgm:prSet presAssocID="{20484118-785E-4A4A-88E7-8563E364A7DB}" presName="compNode" presStyleCnt="0"/>
      <dgm:spPr/>
    </dgm:pt>
    <dgm:pt modelId="{A51CB686-6839-40A6-953D-0E171601C397}" type="pres">
      <dgm:prSet presAssocID="{20484118-785E-4A4A-88E7-8563E364A7DB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F881BD3-68EB-40DF-8148-FD464AA6AAD3}" type="pres">
      <dgm:prSet presAssocID="{20484118-785E-4A4A-88E7-8563E364A7DB}" presName="invisiNode" presStyleLbl="node1" presStyleIdx="1" presStyleCnt="4"/>
      <dgm:spPr/>
    </dgm:pt>
    <dgm:pt modelId="{1AEFF568-86DD-4E0F-B88E-531EF73F54FA}" type="pres">
      <dgm:prSet presAssocID="{20484118-785E-4A4A-88E7-8563E364A7DB}" presName="imagNode" presStyleLbl="fgImgPlace1" presStyleIdx="1" presStyleCnt="4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508140D2-9BC0-4354-A8FF-48F7B0229EB5}" type="pres">
      <dgm:prSet presAssocID="{F023C064-9894-48C8-815A-69C434F5D66C}" presName="sibTrans" presStyleLbl="sibTrans2D1" presStyleIdx="0" presStyleCnt="0"/>
      <dgm:spPr/>
      <dgm:t>
        <a:bodyPr/>
        <a:lstStyle/>
        <a:p>
          <a:endParaRPr lang="ru-RU"/>
        </a:p>
      </dgm:t>
    </dgm:pt>
    <dgm:pt modelId="{1B590029-CEB4-4B84-B204-24116C6E997F}" type="pres">
      <dgm:prSet presAssocID="{B72FF145-3DA5-49C3-8BAB-08BE81094571}" presName="compNode" presStyleCnt="0"/>
      <dgm:spPr/>
    </dgm:pt>
    <dgm:pt modelId="{17273514-2371-4DB3-B3B0-B9D34E3DFED1}" type="pres">
      <dgm:prSet presAssocID="{B72FF145-3DA5-49C3-8BAB-08BE81094571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171380D-5363-44AC-855D-4351F8D7F8C7}" type="pres">
      <dgm:prSet presAssocID="{B72FF145-3DA5-49C3-8BAB-08BE81094571}" presName="invisiNode" presStyleLbl="node1" presStyleIdx="2" presStyleCnt="4"/>
      <dgm:spPr/>
    </dgm:pt>
    <dgm:pt modelId="{8CA6E0D7-667E-491B-AE90-60D71EEBA2EB}" type="pres">
      <dgm:prSet presAssocID="{B72FF145-3DA5-49C3-8BAB-08BE81094571}" presName="imagNode" presStyleLbl="fgImgPlace1" presStyleIdx="2" presStyleCnt="4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D6B7233A-8BF3-4863-B2C6-FC9E4A58E3D4}" type="pres">
      <dgm:prSet presAssocID="{F76475A3-A119-4479-9B43-41DE06042AEA}" presName="sibTrans" presStyleLbl="sibTrans2D1" presStyleIdx="0" presStyleCnt="0"/>
      <dgm:spPr/>
      <dgm:t>
        <a:bodyPr/>
        <a:lstStyle/>
        <a:p>
          <a:endParaRPr lang="ru-RU"/>
        </a:p>
      </dgm:t>
    </dgm:pt>
    <dgm:pt modelId="{23477963-D7DA-4145-BDC6-BDA563075CFF}" type="pres">
      <dgm:prSet presAssocID="{22D33F41-7182-4B97-876F-D5D78DCB9440}" presName="compNode" presStyleCnt="0"/>
      <dgm:spPr/>
    </dgm:pt>
    <dgm:pt modelId="{634E7E8F-E0AE-4285-A413-67550730BD15}" type="pres">
      <dgm:prSet presAssocID="{22D33F41-7182-4B97-876F-D5D78DCB9440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3C68A38-D32F-4AFA-8A15-4584F1260F8C}" type="pres">
      <dgm:prSet presAssocID="{22D33F41-7182-4B97-876F-D5D78DCB9440}" presName="invisiNode" presStyleLbl="node1" presStyleIdx="3" presStyleCnt="4"/>
      <dgm:spPr/>
    </dgm:pt>
    <dgm:pt modelId="{C625BD2F-797D-4A69-82EB-976928DE617E}" type="pres">
      <dgm:prSet presAssocID="{22D33F41-7182-4B97-876F-D5D78DCB9440}" presName="imagNode" presStyleLbl="fgImgPlace1" presStyleIdx="3" presStyleCnt="4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</dgm:ptLst>
  <dgm:cxnLst>
    <dgm:cxn modelId="{87001E6F-CFD4-4BA5-A81D-122293C18CF6}" type="presOf" srcId="{20484118-785E-4A4A-88E7-8563E364A7DB}" destId="{A51CB686-6839-40A6-953D-0E171601C397}" srcOrd="0" destOrd="0" presId="urn:microsoft.com/office/officeart/2005/8/layout/pList2"/>
    <dgm:cxn modelId="{AC694B23-4BE8-44CB-8A18-664D10EF04F3}" type="presOf" srcId="{082C6F85-0B95-4975-9732-7EE13BBDF339}" destId="{84758DD7-AB06-44AF-B760-E3BCE671D57D}" srcOrd="0" destOrd="0" presId="urn:microsoft.com/office/officeart/2005/8/layout/pList2"/>
    <dgm:cxn modelId="{6AFE568D-B9E5-4E64-8E7F-B99BCC93F582}" srcId="{09E16245-9A11-4987-9E77-71DC1BA0E285}" destId="{20484118-785E-4A4A-88E7-8563E364A7DB}" srcOrd="1" destOrd="0" parTransId="{1DE5944C-65DF-49CB-8E37-C3FDD1B1F303}" sibTransId="{F023C064-9894-48C8-815A-69C434F5D66C}"/>
    <dgm:cxn modelId="{AB398EC2-8B3D-4C98-B99A-8CB84D8A8CB9}" type="presOf" srcId="{09E16245-9A11-4987-9E77-71DC1BA0E285}" destId="{39F7EFD3-9A20-44FE-ACE5-39C667AA44CE}" srcOrd="0" destOrd="0" presId="urn:microsoft.com/office/officeart/2005/8/layout/pList2"/>
    <dgm:cxn modelId="{DCEB5498-CB86-47D3-ACEE-BADD9CE0BC95}" type="presOf" srcId="{22D33F41-7182-4B97-876F-D5D78DCB9440}" destId="{634E7E8F-E0AE-4285-A413-67550730BD15}" srcOrd="0" destOrd="0" presId="urn:microsoft.com/office/officeart/2005/8/layout/pList2"/>
    <dgm:cxn modelId="{39DFFC06-8C78-4F43-9C01-20B6266A3A62}" srcId="{09E16245-9A11-4987-9E77-71DC1BA0E285}" destId="{5E81DBBD-3863-47FA-9DC1-78072AA8FFC9}" srcOrd="0" destOrd="0" parTransId="{A725E756-7385-4432-8492-C6AA315390D7}" sibTransId="{082C6F85-0B95-4975-9732-7EE13BBDF339}"/>
    <dgm:cxn modelId="{DA3B56C9-C1B9-4DE6-A67D-EF1C4787254F}" type="presOf" srcId="{B72FF145-3DA5-49C3-8BAB-08BE81094571}" destId="{17273514-2371-4DB3-B3B0-B9D34E3DFED1}" srcOrd="0" destOrd="0" presId="urn:microsoft.com/office/officeart/2005/8/layout/pList2"/>
    <dgm:cxn modelId="{68114C7D-457B-4A9F-9F21-8F72F49D52E2}" type="presOf" srcId="{F023C064-9894-48C8-815A-69C434F5D66C}" destId="{508140D2-9BC0-4354-A8FF-48F7B0229EB5}" srcOrd="0" destOrd="0" presId="urn:microsoft.com/office/officeart/2005/8/layout/pList2"/>
    <dgm:cxn modelId="{ACBDF61E-5FEB-4C97-BD8A-195B858F808B}" type="presOf" srcId="{F76475A3-A119-4479-9B43-41DE06042AEA}" destId="{D6B7233A-8BF3-4863-B2C6-FC9E4A58E3D4}" srcOrd="0" destOrd="0" presId="urn:microsoft.com/office/officeart/2005/8/layout/pList2"/>
    <dgm:cxn modelId="{BA375D1C-84E2-416F-AEE7-463F1E07D1E7}" srcId="{09E16245-9A11-4987-9E77-71DC1BA0E285}" destId="{22D33F41-7182-4B97-876F-D5D78DCB9440}" srcOrd="3" destOrd="0" parTransId="{F4D53E63-C2F1-4882-90F1-39F9568CEDAC}" sibTransId="{B9C34097-0535-4FC5-AC43-BED32592D0B4}"/>
    <dgm:cxn modelId="{1626C46F-9A93-48CC-9AE5-F6EAD3C5A443}" type="presOf" srcId="{5E81DBBD-3863-47FA-9DC1-78072AA8FFC9}" destId="{62D440E3-E6A4-4287-9FCF-73619B38B17C}" srcOrd="0" destOrd="0" presId="urn:microsoft.com/office/officeart/2005/8/layout/pList2"/>
    <dgm:cxn modelId="{142A43FD-3403-45F0-876C-F990C5ADC0C8}" srcId="{09E16245-9A11-4987-9E77-71DC1BA0E285}" destId="{B72FF145-3DA5-49C3-8BAB-08BE81094571}" srcOrd="2" destOrd="0" parTransId="{CED486DB-232B-414A-89EB-FF8A0E611B84}" sibTransId="{F76475A3-A119-4479-9B43-41DE06042AEA}"/>
    <dgm:cxn modelId="{28116927-F966-4E0D-8EF1-A90D57542758}" type="presParOf" srcId="{39F7EFD3-9A20-44FE-ACE5-39C667AA44CE}" destId="{9144C483-106E-483B-8876-2F7EE3481603}" srcOrd="0" destOrd="0" presId="urn:microsoft.com/office/officeart/2005/8/layout/pList2"/>
    <dgm:cxn modelId="{0346403A-42BC-4102-9D90-79E086E1C8D5}" type="presParOf" srcId="{39F7EFD3-9A20-44FE-ACE5-39C667AA44CE}" destId="{D7DD4098-B872-416D-81CA-0797F8C9D9B8}" srcOrd="1" destOrd="0" presId="urn:microsoft.com/office/officeart/2005/8/layout/pList2"/>
    <dgm:cxn modelId="{6445B9B8-788C-4008-994D-EF8FF59F8931}" type="presParOf" srcId="{D7DD4098-B872-416D-81CA-0797F8C9D9B8}" destId="{6F5D2259-8BCF-4891-A1B7-454824B19B4A}" srcOrd="0" destOrd="0" presId="urn:microsoft.com/office/officeart/2005/8/layout/pList2"/>
    <dgm:cxn modelId="{BC412669-74D1-4063-A89B-3FEEF55419DE}" type="presParOf" srcId="{6F5D2259-8BCF-4891-A1B7-454824B19B4A}" destId="{62D440E3-E6A4-4287-9FCF-73619B38B17C}" srcOrd="0" destOrd="0" presId="urn:microsoft.com/office/officeart/2005/8/layout/pList2"/>
    <dgm:cxn modelId="{8674AEFB-D9D9-4784-BA24-365FA87E3A08}" type="presParOf" srcId="{6F5D2259-8BCF-4891-A1B7-454824B19B4A}" destId="{6C18BB33-A949-4BB9-853C-619DFF7EF4CB}" srcOrd="1" destOrd="0" presId="urn:microsoft.com/office/officeart/2005/8/layout/pList2"/>
    <dgm:cxn modelId="{5A016F75-88FD-4327-B45D-749AB70CE2B7}" type="presParOf" srcId="{6F5D2259-8BCF-4891-A1B7-454824B19B4A}" destId="{F7CB8E60-919A-4EC4-9229-364491C193E5}" srcOrd="2" destOrd="0" presId="urn:microsoft.com/office/officeart/2005/8/layout/pList2"/>
    <dgm:cxn modelId="{D27C446C-231C-4B62-BA09-FAF872412613}" type="presParOf" srcId="{D7DD4098-B872-416D-81CA-0797F8C9D9B8}" destId="{84758DD7-AB06-44AF-B760-E3BCE671D57D}" srcOrd="1" destOrd="0" presId="urn:microsoft.com/office/officeart/2005/8/layout/pList2"/>
    <dgm:cxn modelId="{6E821247-CF75-4525-BD56-89823ECF7F3B}" type="presParOf" srcId="{D7DD4098-B872-416D-81CA-0797F8C9D9B8}" destId="{AA760EF0-25E7-4016-BD64-781537E9C153}" srcOrd="2" destOrd="0" presId="urn:microsoft.com/office/officeart/2005/8/layout/pList2"/>
    <dgm:cxn modelId="{D928D346-3A46-445B-9FCA-89F4FBC9D0EC}" type="presParOf" srcId="{AA760EF0-25E7-4016-BD64-781537E9C153}" destId="{A51CB686-6839-40A6-953D-0E171601C397}" srcOrd="0" destOrd="0" presId="urn:microsoft.com/office/officeart/2005/8/layout/pList2"/>
    <dgm:cxn modelId="{4347DE78-FEAF-4E35-964F-AF859533ABBE}" type="presParOf" srcId="{AA760EF0-25E7-4016-BD64-781537E9C153}" destId="{7F881BD3-68EB-40DF-8148-FD464AA6AAD3}" srcOrd="1" destOrd="0" presId="urn:microsoft.com/office/officeart/2005/8/layout/pList2"/>
    <dgm:cxn modelId="{F2FE34D1-F287-4877-8BB4-AC72E9FCC7E5}" type="presParOf" srcId="{AA760EF0-25E7-4016-BD64-781537E9C153}" destId="{1AEFF568-86DD-4E0F-B88E-531EF73F54FA}" srcOrd="2" destOrd="0" presId="urn:microsoft.com/office/officeart/2005/8/layout/pList2"/>
    <dgm:cxn modelId="{C64A0F27-D5C9-4DF3-9945-67C288B8BD09}" type="presParOf" srcId="{D7DD4098-B872-416D-81CA-0797F8C9D9B8}" destId="{508140D2-9BC0-4354-A8FF-48F7B0229EB5}" srcOrd="3" destOrd="0" presId="urn:microsoft.com/office/officeart/2005/8/layout/pList2"/>
    <dgm:cxn modelId="{48D79108-1094-4B0B-A81C-C22FCE3D1CBB}" type="presParOf" srcId="{D7DD4098-B872-416D-81CA-0797F8C9D9B8}" destId="{1B590029-CEB4-4B84-B204-24116C6E997F}" srcOrd="4" destOrd="0" presId="urn:microsoft.com/office/officeart/2005/8/layout/pList2"/>
    <dgm:cxn modelId="{32633F66-BD4C-46D3-91B7-082D08126B22}" type="presParOf" srcId="{1B590029-CEB4-4B84-B204-24116C6E997F}" destId="{17273514-2371-4DB3-B3B0-B9D34E3DFED1}" srcOrd="0" destOrd="0" presId="urn:microsoft.com/office/officeart/2005/8/layout/pList2"/>
    <dgm:cxn modelId="{A5BEDC43-3FBB-4266-A7E0-FB67AD9B8AA1}" type="presParOf" srcId="{1B590029-CEB4-4B84-B204-24116C6E997F}" destId="{4171380D-5363-44AC-855D-4351F8D7F8C7}" srcOrd="1" destOrd="0" presId="urn:microsoft.com/office/officeart/2005/8/layout/pList2"/>
    <dgm:cxn modelId="{E2947717-1FAA-404F-8033-BE310E0BC405}" type="presParOf" srcId="{1B590029-CEB4-4B84-B204-24116C6E997F}" destId="{8CA6E0D7-667E-491B-AE90-60D71EEBA2EB}" srcOrd="2" destOrd="0" presId="urn:microsoft.com/office/officeart/2005/8/layout/pList2"/>
    <dgm:cxn modelId="{BC31E763-D810-4C29-A13F-472152AB8044}" type="presParOf" srcId="{D7DD4098-B872-416D-81CA-0797F8C9D9B8}" destId="{D6B7233A-8BF3-4863-B2C6-FC9E4A58E3D4}" srcOrd="5" destOrd="0" presId="urn:microsoft.com/office/officeart/2005/8/layout/pList2"/>
    <dgm:cxn modelId="{3FA375FD-A721-433B-8A18-9381CA6AB500}" type="presParOf" srcId="{D7DD4098-B872-416D-81CA-0797F8C9D9B8}" destId="{23477963-D7DA-4145-BDC6-BDA563075CFF}" srcOrd="6" destOrd="0" presId="urn:microsoft.com/office/officeart/2005/8/layout/pList2"/>
    <dgm:cxn modelId="{C67C6144-B087-4097-87AC-5199B380AC7D}" type="presParOf" srcId="{23477963-D7DA-4145-BDC6-BDA563075CFF}" destId="{634E7E8F-E0AE-4285-A413-67550730BD15}" srcOrd="0" destOrd="0" presId="urn:microsoft.com/office/officeart/2005/8/layout/pList2"/>
    <dgm:cxn modelId="{C2DEC099-669E-4BCA-AA78-2D7C0653498F}" type="presParOf" srcId="{23477963-D7DA-4145-BDC6-BDA563075CFF}" destId="{23C68A38-D32F-4AFA-8A15-4584F1260F8C}" srcOrd="1" destOrd="0" presId="urn:microsoft.com/office/officeart/2005/8/layout/pList2"/>
    <dgm:cxn modelId="{3C2B2F50-297D-4406-A384-8D7D68BEC08F}" type="presParOf" srcId="{23477963-D7DA-4145-BDC6-BDA563075CFF}" destId="{C625BD2F-797D-4A69-82EB-976928DE617E}" srcOrd="2" destOrd="0" presId="urn:microsoft.com/office/officeart/2005/8/layout/pList2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17.xml><?xml version="1.0" encoding="utf-8"?>
<dgm:dataModel xmlns:dgm="http://schemas.openxmlformats.org/drawingml/2006/diagram" xmlns:a="http://schemas.openxmlformats.org/drawingml/2006/main">
  <dgm:ptLst>
    <dgm:pt modelId="{83FE4CB5-9357-4347-A571-1AC31EA4CDC5}" type="doc">
      <dgm:prSet loTypeId="urn:microsoft.com/office/officeart/2008/layout/AlternatingPictureCircles" loCatId="picture" qsTypeId="urn:microsoft.com/office/officeart/2005/8/quickstyle/3d1" qsCatId="3D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FE6FA49E-7C2F-4539-B9A6-528748A94D19}">
      <dgm:prSet phldrT="[Текст]" custT="1"/>
      <dgm:spPr/>
      <dgm:t>
        <a:bodyPr/>
        <a:lstStyle/>
        <a:p>
          <a:pPr rtl="0"/>
          <a:r>
            <a:rPr lang="kk-KZ" sz="16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ЛС схожие по названию и едентичные по упаковке</a:t>
          </a:r>
          <a:endParaRPr lang="ru-RU" sz="16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1D9365D-1667-49AD-8F15-D9F131989492}" type="parTrans" cxnId="{E9411222-4054-4994-937C-0C8F8038834E}">
      <dgm:prSet/>
      <dgm:spPr/>
      <dgm:t>
        <a:bodyPr/>
        <a:lstStyle/>
        <a:p>
          <a:endParaRPr lang="ru-RU" sz="2400"/>
        </a:p>
      </dgm:t>
    </dgm:pt>
    <dgm:pt modelId="{3C453D5F-3F2E-47B1-83DB-13A6CB2AC389}" type="sibTrans" cxnId="{E9411222-4054-4994-937C-0C8F8038834E}">
      <dgm:prSet/>
      <dgm:spPr/>
      <dgm:t>
        <a:bodyPr/>
        <a:lstStyle/>
        <a:p>
          <a:endParaRPr lang="ru-RU" sz="2400"/>
        </a:p>
      </dgm:t>
    </dgm:pt>
    <dgm:pt modelId="{2D9E70E7-38A5-4B6E-BDD5-951FEF4D86ED}" type="pres">
      <dgm:prSet presAssocID="{83FE4CB5-9357-4347-A571-1AC31EA4CDC5}" presName="Name0" presStyleCnt="0">
        <dgm:presLayoutVars>
          <dgm:chMax/>
          <dgm:chPref/>
          <dgm:dir/>
        </dgm:presLayoutVars>
      </dgm:prSet>
      <dgm:spPr/>
      <dgm:t>
        <a:bodyPr/>
        <a:lstStyle/>
        <a:p>
          <a:endParaRPr lang="ru-RU"/>
        </a:p>
      </dgm:t>
    </dgm:pt>
    <dgm:pt modelId="{EC482DA8-1670-4FB5-9BE3-4A43E3CC6F0C}" type="pres">
      <dgm:prSet presAssocID="{FE6FA49E-7C2F-4539-B9A6-528748A94D19}" presName="composite" presStyleCnt="0"/>
      <dgm:spPr/>
    </dgm:pt>
    <dgm:pt modelId="{CAF2D58F-3E56-4A08-BD55-B8047BCE933B}" type="pres">
      <dgm:prSet presAssocID="{FE6FA49E-7C2F-4539-B9A6-528748A94D19}" presName="Accent" presStyleLbl="alignNode1" presStyleIdx="0" presStyleCnt="1">
        <dgm:presLayoutVars>
          <dgm:chMax val="0"/>
          <dgm:chPref val="0"/>
        </dgm:presLayoutVars>
      </dgm:prSet>
      <dgm:spPr/>
    </dgm:pt>
    <dgm:pt modelId="{FF0E9CA8-21EB-4C24-9B2C-77B5D5438812}" type="pres">
      <dgm:prSet presAssocID="{FE6FA49E-7C2F-4539-B9A6-528748A94D19}" presName="Image" presStyleLbl="bgImgPlace1" presStyleIdx="0" presStyleCnt="1">
        <dgm:presLayoutVars>
          <dgm:chMax val="0"/>
          <dgm:chPref val="0"/>
          <dgm:bulletEnabled val="1"/>
        </dgm:presLayoutVars>
      </dgm:prSet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EB843300-DD02-49DB-AE98-136C6D3D93FA}" type="pres">
      <dgm:prSet presAssocID="{FE6FA49E-7C2F-4539-B9A6-528748A94D19}" presName="Parent" presStyleLbl="fgAccFollowNode1" presStyleIdx="0" presStyleCnt="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B4E53A4-7966-4E04-8BA4-24B076ACCF50}" type="pres">
      <dgm:prSet presAssocID="{FE6FA49E-7C2F-4539-B9A6-528748A94D19}" presName="Space" presStyleCnt="0">
        <dgm:presLayoutVars>
          <dgm:chMax val="0"/>
          <dgm:chPref val="0"/>
        </dgm:presLayoutVars>
      </dgm:prSet>
      <dgm:spPr/>
    </dgm:pt>
  </dgm:ptLst>
  <dgm:cxnLst>
    <dgm:cxn modelId="{E9411222-4054-4994-937C-0C8F8038834E}" srcId="{83FE4CB5-9357-4347-A571-1AC31EA4CDC5}" destId="{FE6FA49E-7C2F-4539-B9A6-528748A94D19}" srcOrd="0" destOrd="0" parTransId="{F1D9365D-1667-49AD-8F15-D9F131989492}" sibTransId="{3C453D5F-3F2E-47B1-83DB-13A6CB2AC389}"/>
    <dgm:cxn modelId="{4AB557CE-FC99-41E0-AAEC-735368474BEC}" type="presOf" srcId="{FE6FA49E-7C2F-4539-B9A6-528748A94D19}" destId="{EB843300-DD02-49DB-AE98-136C6D3D93FA}" srcOrd="0" destOrd="0" presId="urn:microsoft.com/office/officeart/2008/layout/AlternatingPictureCircles"/>
    <dgm:cxn modelId="{6B93051F-66CD-4257-98E2-98C199291606}" type="presOf" srcId="{83FE4CB5-9357-4347-A571-1AC31EA4CDC5}" destId="{2D9E70E7-38A5-4B6E-BDD5-951FEF4D86ED}" srcOrd="0" destOrd="0" presId="urn:microsoft.com/office/officeart/2008/layout/AlternatingPictureCircles"/>
    <dgm:cxn modelId="{A36D7E18-59B6-40C8-82A4-182C4EFB8900}" type="presParOf" srcId="{2D9E70E7-38A5-4B6E-BDD5-951FEF4D86ED}" destId="{EC482DA8-1670-4FB5-9BE3-4A43E3CC6F0C}" srcOrd="0" destOrd="0" presId="urn:microsoft.com/office/officeart/2008/layout/AlternatingPictureCircles"/>
    <dgm:cxn modelId="{A3D6AE1B-5152-4BC7-B5FF-C4A873C56967}" type="presParOf" srcId="{EC482DA8-1670-4FB5-9BE3-4A43E3CC6F0C}" destId="{CAF2D58F-3E56-4A08-BD55-B8047BCE933B}" srcOrd="0" destOrd="0" presId="urn:microsoft.com/office/officeart/2008/layout/AlternatingPictureCircles"/>
    <dgm:cxn modelId="{1624A561-FDBE-425F-9000-0B363FF647BA}" type="presParOf" srcId="{EC482DA8-1670-4FB5-9BE3-4A43E3CC6F0C}" destId="{FF0E9CA8-21EB-4C24-9B2C-77B5D5438812}" srcOrd="1" destOrd="0" presId="urn:microsoft.com/office/officeart/2008/layout/AlternatingPictureCircles"/>
    <dgm:cxn modelId="{6B31E395-DC4F-4134-8527-9AA8167BC8D3}" type="presParOf" srcId="{EC482DA8-1670-4FB5-9BE3-4A43E3CC6F0C}" destId="{EB843300-DD02-49DB-AE98-136C6D3D93FA}" srcOrd="2" destOrd="0" presId="urn:microsoft.com/office/officeart/2008/layout/AlternatingPictureCircles"/>
    <dgm:cxn modelId="{0B028ECA-8BA8-4F7B-9ED5-FCE651F9A4D5}" type="presParOf" srcId="{EC482DA8-1670-4FB5-9BE3-4A43E3CC6F0C}" destId="{0B4E53A4-7966-4E04-8BA4-24B076ACCF50}" srcOrd="3" destOrd="0" presId="urn:microsoft.com/office/officeart/2008/layout/AlternatingPictureCircles"/>
  </dgm:cxnLst>
  <dgm:bg/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ata18.xml><?xml version="1.0" encoding="utf-8"?>
<dgm:dataModel xmlns:dgm="http://schemas.openxmlformats.org/drawingml/2006/diagram" xmlns:a="http://schemas.openxmlformats.org/drawingml/2006/main">
  <dgm:ptLst>
    <dgm:pt modelId="{83FE4CB5-9357-4347-A571-1AC31EA4CDC5}" type="doc">
      <dgm:prSet loTypeId="urn:microsoft.com/office/officeart/2008/layout/AlternatingPictureCircles" loCatId="picture" qsTypeId="urn:microsoft.com/office/officeart/2005/8/quickstyle/3d1" qsCatId="3D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FE6FA49E-7C2F-4539-B9A6-528748A94D19}">
      <dgm:prSet phldrT="[Текст]" custT="1"/>
      <dgm:spPr/>
      <dgm:t>
        <a:bodyPr/>
        <a:lstStyle/>
        <a:p>
          <a:pPr rtl="0"/>
          <a:r>
            <a:rPr lang="kk-KZ" sz="16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Недостаток информации о ЛС</a:t>
          </a:r>
          <a:endParaRPr lang="ru-RU" sz="16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1D9365D-1667-49AD-8F15-D9F131989492}" type="parTrans" cxnId="{E9411222-4054-4994-937C-0C8F8038834E}">
      <dgm:prSet/>
      <dgm:spPr/>
      <dgm:t>
        <a:bodyPr/>
        <a:lstStyle/>
        <a:p>
          <a:endParaRPr lang="ru-RU" sz="1800"/>
        </a:p>
      </dgm:t>
    </dgm:pt>
    <dgm:pt modelId="{3C453D5F-3F2E-47B1-83DB-13A6CB2AC389}" type="sibTrans" cxnId="{E9411222-4054-4994-937C-0C8F8038834E}">
      <dgm:prSet/>
      <dgm:spPr/>
      <dgm:t>
        <a:bodyPr/>
        <a:lstStyle/>
        <a:p>
          <a:endParaRPr lang="ru-RU" sz="1800"/>
        </a:p>
      </dgm:t>
    </dgm:pt>
    <dgm:pt modelId="{2D9E70E7-38A5-4B6E-BDD5-951FEF4D86ED}" type="pres">
      <dgm:prSet presAssocID="{83FE4CB5-9357-4347-A571-1AC31EA4CDC5}" presName="Name0" presStyleCnt="0">
        <dgm:presLayoutVars>
          <dgm:chMax/>
          <dgm:chPref/>
          <dgm:dir/>
        </dgm:presLayoutVars>
      </dgm:prSet>
      <dgm:spPr/>
      <dgm:t>
        <a:bodyPr/>
        <a:lstStyle/>
        <a:p>
          <a:endParaRPr lang="ru-RU"/>
        </a:p>
      </dgm:t>
    </dgm:pt>
    <dgm:pt modelId="{EC482DA8-1670-4FB5-9BE3-4A43E3CC6F0C}" type="pres">
      <dgm:prSet presAssocID="{FE6FA49E-7C2F-4539-B9A6-528748A94D19}" presName="composite" presStyleCnt="0"/>
      <dgm:spPr/>
    </dgm:pt>
    <dgm:pt modelId="{CAF2D58F-3E56-4A08-BD55-B8047BCE933B}" type="pres">
      <dgm:prSet presAssocID="{FE6FA49E-7C2F-4539-B9A6-528748A94D19}" presName="Accent" presStyleLbl="alignNode1" presStyleIdx="0" presStyleCnt="1">
        <dgm:presLayoutVars>
          <dgm:chMax val="0"/>
          <dgm:chPref val="0"/>
        </dgm:presLayoutVars>
      </dgm:prSet>
      <dgm:spPr/>
    </dgm:pt>
    <dgm:pt modelId="{FF0E9CA8-21EB-4C24-9B2C-77B5D5438812}" type="pres">
      <dgm:prSet presAssocID="{FE6FA49E-7C2F-4539-B9A6-528748A94D19}" presName="Image" presStyleLbl="bgImgPlace1" presStyleIdx="0" presStyleCnt="1">
        <dgm:presLayoutVars>
          <dgm:chMax val="0"/>
          <dgm:chPref val="0"/>
          <dgm:bulletEnabled val="1"/>
        </dgm:presLayoutVars>
      </dgm:prSet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EB843300-DD02-49DB-AE98-136C6D3D93FA}" type="pres">
      <dgm:prSet presAssocID="{FE6FA49E-7C2F-4539-B9A6-528748A94D19}" presName="Parent" presStyleLbl="fgAccFollowNode1" presStyleIdx="0" presStyleCnt="1" custLinFactNeighborX="1063" custLinFactNeighborY="1319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B4E53A4-7966-4E04-8BA4-24B076ACCF50}" type="pres">
      <dgm:prSet presAssocID="{FE6FA49E-7C2F-4539-B9A6-528748A94D19}" presName="Space" presStyleCnt="0">
        <dgm:presLayoutVars>
          <dgm:chMax val="0"/>
          <dgm:chPref val="0"/>
        </dgm:presLayoutVars>
      </dgm:prSet>
      <dgm:spPr/>
    </dgm:pt>
  </dgm:ptLst>
  <dgm:cxnLst>
    <dgm:cxn modelId="{E9411222-4054-4994-937C-0C8F8038834E}" srcId="{83FE4CB5-9357-4347-A571-1AC31EA4CDC5}" destId="{FE6FA49E-7C2F-4539-B9A6-528748A94D19}" srcOrd="0" destOrd="0" parTransId="{F1D9365D-1667-49AD-8F15-D9F131989492}" sibTransId="{3C453D5F-3F2E-47B1-83DB-13A6CB2AC389}"/>
    <dgm:cxn modelId="{93631A4A-7466-4435-B654-345FD66FBC34}" type="presOf" srcId="{83FE4CB5-9357-4347-A571-1AC31EA4CDC5}" destId="{2D9E70E7-38A5-4B6E-BDD5-951FEF4D86ED}" srcOrd="0" destOrd="0" presId="urn:microsoft.com/office/officeart/2008/layout/AlternatingPictureCircles"/>
    <dgm:cxn modelId="{73280BEC-8F9A-46E5-B05F-57DBF7EBAFFD}" type="presOf" srcId="{FE6FA49E-7C2F-4539-B9A6-528748A94D19}" destId="{EB843300-DD02-49DB-AE98-136C6D3D93FA}" srcOrd="0" destOrd="0" presId="urn:microsoft.com/office/officeart/2008/layout/AlternatingPictureCircles"/>
    <dgm:cxn modelId="{92D261E5-4B6D-4EB9-B94C-9DE1387C18BC}" type="presParOf" srcId="{2D9E70E7-38A5-4B6E-BDD5-951FEF4D86ED}" destId="{EC482DA8-1670-4FB5-9BE3-4A43E3CC6F0C}" srcOrd="0" destOrd="0" presId="urn:microsoft.com/office/officeart/2008/layout/AlternatingPictureCircles"/>
    <dgm:cxn modelId="{6A6E2CA4-DC44-471A-875F-2431BE545699}" type="presParOf" srcId="{EC482DA8-1670-4FB5-9BE3-4A43E3CC6F0C}" destId="{CAF2D58F-3E56-4A08-BD55-B8047BCE933B}" srcOrd="0" destOrd="0" presId="urn:microsoft.com/office/officeart/2008/layout/AlternatingPictureCircles"/>
    <dgm:cxn modelId="{33B64EF9-F5A2-478A-87B8-9B6B2D725A23}" type="presParOf" srcId="{EC482DA8-1670-4FB5-9BE3-4A43E3CC6F0C}" destId="{FF0E9CA8-21EB-4C24-9B2C-77B5D5438812}" srcOrd="1" destOrd="0" presId="urn:microsoft.com/office/officeart/2008/layout/AlternatingPictureCircles"/>
    <dgm:cxn modelId="{3579E853-E49F-46E2-AEA8-3FEF9D6AE1D4}" type="presParOf" srcId="{EC482DA8-1670-4FB5-9BE3-4A43E3CC6F0C}" destId="{EB843300-DD02-49DB-AE98-136C6D3D93FA}" srcOrd="2" destOrd="0" presId="urn:microsoft.com/office/officeart/2008/layout/AlternatingPictureCircles"/>
    <dgm:cxn modelId="{3A49C99C-2B93-4441-B7EC-7EE97C74186F}" type="presParOf" srcId="{EC482DA8-1670-4FB5-9BE3-4A43E3CC6F0C}" destId="{0B4E53A4-7966-4E04-8BA4-24B076ACCF50}" srcOrd="3" destOrd="0" presId="urn:microsoft.com/office/officeart/2008/layout/AlternatingPictureCircles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19.xml><?xml version="1.0" encoding="utf-8"?>
<dgm:dataModel xmlns:dgm="http://schemas.openxmlformats.org/drawingml/2006/diagram" xmlns:a="http://schemas.openxmlformats.org/drawingml/2006/main">
  <dgm:ptLst>
    <dgm:pt modelId="{83FE4CB5-9357-4347-A571-1AC31EA4CDC5}" type="doc">
      <dgm:prSet loTypeId="urn:microsoft.com/office/officeart/2008/layout/AlternatingPictureCircles" loCatId="picture" qsTypeId="urn:microsoft.com/office/officeart/2005/8/quickstyle/3d1" qsCatId="3D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FE6FA49E-7C2F-4539-B9A6-528748A94D19}">
      <dgm:prSet phldrT="[Текст]" custT="1"/>
      <dgm:spPr/>
      <dgm:t>
        <a:bodyPr/>
        <a:lstStyle/>
        <a:p>
          <a:pPr rtl="0"/>
          <a:r>
            <a:rPr lang="kk-KZ" sz="16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Отсутствие информации о случаях неблагоприятных реакции на ЛС</a:t>
          </a:r>
          <a:endParaRPr lang="ru-RU" sz="16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1D9365D-1667-49AD-8F15-D9F131989492}" type="parTrans" cxnId="{E9411222-4054-4994-937C-0C8F8038834E}">
      <dgm:prSet/>
      <dgm:spPr/>
      <dgm:t>
        <a:bodyPr/>
        <a:lstStyle/>
        <a:p>
          <a:endParaRPr lang="ru-RU" sz="1800"/>
        </a:p>
      </dgm:t>
    </dgm:pt>
    <dgm:pt modelId="{3C453D5F-3F2E-47B1-83DB-13A6CB2AC389}" type="sibTrans" cxnId="{E9411222-4054-4994-937C-0C8F8038834E}">
      <dgm:prSet/>
      <dgm:spPr/>
      <dgm:t>
        <a:bodyPr/>
        <a:lstStyle/>
        <a:p>
          <a:endParaRPr lang="ru-RU" sz="1800"/>
        </a:p>
      </dgm:t>
    </dgm:pt>
    <dgm:pt modelId="{2D9E70E7-38A5-4B6E-BDD5-951FEF4D86ED}" type="pres">
      <dgm:prSet presAssocID="{83FE4CB5-9357-4347-A571-1AC31EA4CDC5}" presName="Name0" presStyleCnt="0">
        <dgm:presLayoutVars>
          <dgm:chMax/>
          <dgm:chPref/>
          <dgm:dir/>
        </dgm:presLayoutVars>
      </dgm:prSet>
      <dgm:spPr/>
      <dgm:t>
        <a:bodyPr/>
        <a:lstStyle/>
        <a:p>
          <a:endParaRPr lang="ru-RU"/>
        </a:p>
      </dgm:t>
    </dgm:pt>
    <dgm:pt modelId="{EC482DA8-1670-4FB5-9BE3-4A43E3CC6F0C}" type="pres">
      <dgm:prSet presAssocID="{FE6FA49E-7C2F-4539-B9A6-528748A94D19}" presName="composite" presStyleCnt="0"/>
      <dgm:spPr/>
    </dgm:pt>
    <dgm:pt modelId="{CAF2D58F-3E56-4A08-BD55-B8047BCE933B}" type="pres">
      <dgm:prSet presAssocID="{FE6FA49E-7C2F-4539-B9A6-528748A94D19}" presName="Accent" presStyleLbl="alignNode1" presStyleIdx="0" presStyleCnt="1">
        <dgm:presLayoutVars>
          <dgm:chMax val="0"/>
          <dgm:chPref val="0"/>
        </dgm:presLayoutVars>
      </dgm:prSet>
      <dgm:spPr/>
    </dgm:pt>
    <dgm:pt modelId="{FF0E9CA8-21EB-4C24-9B2C-77B5D5438812}" type="pres">
      <dgm:prSet presAssocID="{FE6FA49E-7C2F-4539-B9A6-528748A94D19}" presName="Image" presStyleLbl="bgImgPlace1" presStyleIdx="0" presStyleCnt="1">
        <dgm:presLayoutVars>
          <dgm:chMax val="0"/>
          <dgm:chPref val="0"/>
          <dgm:bulletEnabled val="1"/>
        </dgm:presLayoutVars>
      </dgm:prSet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EB843300-DD02-49DB-AE98-136C6D3D93FA}" type="pres">
      <dgm:prSet presAssocID="{FE6FA49E-7C2F-4539-B9A6-528748A94D19}" presName="Parent" presStyleLbl="fgAccFollowNode1" presStyleIdx="0" presStyleCnt="1" custLinFactNeighborX="1063" custLinFactNeighborY="1319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B4E53A4-7966-4E04-8BA4-24B076ACCF50}" type="pres">
      <dgm:prSet presAssocID="{FE6FA49E-7C2F-4539-B9A6-528748A94D19}" presName="Space" presStyleCnt="0">
        <dgm:presLayoutVars>
          <dgm:chMax val="0"/>
          <dgm:chPref val="0"/>
        </dgm:presLayoutVars>
      </dgm:prSet>
      <dgm:spPr/>
    </dgm:pt>
  </dgm:ptLst>
  <dgm:cxnLst>
    <dgm:cxn modelId="{E9411222-4054-4994-937C-0C8F8038834E}" srcId="{83FE4CB5-9357-4347-A571-1AC31EA4CDC5}" destId="{FE6FA49E-7C2F-4539-B9A6-528748A94D19}" srcOrd="0" destOrd="0" parTransId="{F1D9365D-1667-49AD-8F15-D9F131989492}" sibTransId="{3C453D5F-3F2E-47B1-83DB-13A6CB2AC389}"/>
    <dgm:cxn modelId="{30E80C4F-460C-4206-8384-D72D0C2FFF56}" type="presOf" srcId="{FE6FA49E-7C2F-4539-B9A6-528748A94D19}" destId="{EB843300-DD02-49DB-AE98-136C6D3D93FA}" srcOrd="0" destOrd="0" presId="urn:microsoft.com/office/officeart/2008/layout/AlternatingPictureCircles"/>
    <dgm:cxn modelId="{562761AE-52DE-4E11-A241-3DF9613BA2EF}" type="presOf" srcId="{83FE4CB5-9357-4347-A571-1AC31EA4CDC5}" destId="{2D9E70E7-38A5-4B6E-BDD5-951FEF4D86ED}" srcOrd="0" destOrd="0" presId="urn:microsoft.com/office/officeart/2008/layout/AlternatingPictureCircles"/>
    <dgm:cxn modelId="{A8794B9A-E5D6-49B5-A64C-481E081E974E}" type="presParOf" srcId="{2D9E70E7-38A5-4B6E-BDD5-951FEF4D86ED}" destId="{EC482DA8-1670-4FB5-9BE3-4A43E3CC6F0C}" srcOrd="0" destOrd="0" presId="urn:microsoft.com/office/officeart/2008/layout/AlternatingPictureCircles"/>
    <dgm:cxn modelId="{AFD2EFB9-FB79-4011-A40F-363AF9909BD5}" type="presParOf" srcId="{EC482DA8-1670-4FB5-9BE3-4A43E3CC6F0C}" destId="{CAF2D58F-3E56-4A08-BD55-B8047BCE933B}" srcOrd="0" destOrd="0" presId="urn:microsoft.com/office/officeart/2008/layout/AlternatingPictureCircles"/>
    <dgm:cxn modelId="{173FDC59-638F-4708-980F-5DBF2D6D0AFB}" type="presParOf" srcId="{EC482DA8-1670-4FB5-9BE3-4A43E3CC6F0C}" destId="{FF0E9CA8-21EB-4C24-9B2C-77B5D5438812}" srcOrd="1" destOrd="0" presId="urn:microsoft.com/office/officeart/2008/layout/AlternatingPictureCircles"/>
    <dgm:cxn modelId="{BE677F55-82A3-48DF-9D55-8498B22BBCAC}" type="presParOf" srcId="{EC482DA8-1670-4FB5-9BE3-4A43E3CC6F0C}" destId="{EB843300-DD02-49DB-AE98-136C6D3D93FA}" srcOrd="2" destOrd="0" presId="urn:microsoft.com/office/officeart/2008/layout/AlternatingPictureCircles"/>
    <dgm:cxn modelId="{91A35063-9B89-4593-9877-F0B1A15C7E9A}" type="presParOf" srcId="{EC482DA8-1670-4FB5-9BE3-4A43E3CC6F0C}" destId="{0B4E53A4-7966-4E04-8BA4-24B076ACCF50}" srcOrd="3" destOrd="0" presId="urn:microsoft.com/office/officeart/2008/layout/AlternatingPictureCircles"/>
  </dgm:cxnLst>
  <dgm:bg/>
  <dgm:whole/>
  <dgm:extLst>
    <a:ext uri="http://schemas.microsoft.com/office/drawing/2008/diagram">
      <dsp:dataModelExt xmlns:dsp="http://schemas.microsoft.com/office/drawing/2008/diagram" relId="rId1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273CFE8-7D22-45D2-8B0D-EFEE64723812}" type="doc">
      <dgm:prSet loTypeId="urn:microsoft.com/office/officeart/2005/8/layout/process4" loCatId="process" qsTypeId="urn:microsoft.com/office/officeart/2005/8/quickstyle/simple3" qsCatId="simple" csTypeId="urn:microsoft.com/office/officeart/2005/8/colors/colorful1" csCatId="colorful" phldr="1"/>
      <dgm:spPr/>
    </dgm:pt>
    <dgm:pt modelId="{A20DDF2F-547C-4973-BF2D-9CBFE2FEBA39}">
      <dgm:prSet phldrT="[Текст]" custT="1"/>
      <dgm:spPr/>
      <dgm:t>
        <a:bodyPr/>
        <a:lstStyle/>
        <a:p>
          <a:r>
            <a: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В рамках глобальной инициативы эксперты ВОЗ призывают страны разработать и реализовать в системах здравоохранения четкие и отлаженные механизмы, касающиеся назначения препаратов, их дозировки, контроля приема, мониторинга и непосредственно самого приема медикаментов.</a:t>
          </a:r>
          <a:endParaRPr lang="ru-RU" sz="2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F5BC3F9-AFA1-422B-9724-C228FE72E4AD}" type="parTrans" cxnId="{ACEB8FFB-EEED-4047-A0B5-9125EFBC880D}">
      <dgm:prSet/>
      <dgm:spPr/>
      <dgm:t>
        <a:bodyPr/>
        <a:lstStyle/>
        <a:p>
          <a:endParaRPr lang="ru-RU" sz="20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A665A84-1A89-4559-84FA-1734B5357D3D}" type="sibTrans" cxnId="{ACEB8FFB-EEED-4047-A0B5-9125EFBC880D}">
      <dgm:prSet/>
      <dgm:spPr/>
      <dgm:t>
        <a:bodyPr/>
        <a:lstStyle/>
        <a:p>
          <a:endParaRPr lang="ru-RU" sz="20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A0AB223-77B1-425D-A5B4-0252C0C3D0E9}">
      <dgm:prSet custT="1"/>
      <dgm:spPr/>
      <dgm:t>
        <a:bodyPr/>
        <a:lstStyle/>
        <a:p>
          <a:r>
            <a: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Медицинские ошибки являются третьей ведущей причиной смерти в США. Самые последние данные свидетельствуют о том, что 251 000 смертей вызваны медицинскими ошибками.</a:t>
          </a:r>
          <a:endParaRPr lang="en-US" sz="2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E72CEBC-E093-489D-B3C0-7DAEED38D2F1}" type="parTrans" cxnId="{7AD131D2-A89D-4B35-8C4A-B501F3672435}">
      <dgm:prSet/>
      <dgm:spPr/>
      <dgm:t>
        <a:bodyPr/>
        <a:lstStyle/>
        <a:p>
          <a:endParaRPr lang="ru-RU" sz="20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9B2594E-F013-4FB2-AE84-EA25FAFB3E84}" type="sibTrans" cxnId="{7AD131D2-A89D-4B35-8C4A-B501F3672435}">
      <dgm:prSet/>
      <dgm:spPr/>
      <dgm:t>
        <a:bodyPr/>
        <a:lstStyle/>
        <a:p>
          <a:endParaRPr lang="ru-RU" sz="20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8FB9BEA-4216-40ED-B5D9-2862C007724F}" type="pres">
      <dgm:prSet presAssocID="{8273CFE8-7D22-45D2-8B0D-EFEE64723812}" presName="Name0" presStyleCnt="0">
        <dgm:presLayoutVars>
          <dgm:dir/>
          <dgm:animLvl val="lvl"/>
          <dgm:resizeHandles val="exact"/>
        </dgm:presLayoutVars>
      </dgm:prSet>
      <dgm:spPr/>
    </dgm:pt>
    <dgm:pt modelId="{A69ED127-925F-4C63-B958-4A984F127485}" type="pres">
      <dgm:prSet presAssocID="{EA0AB223-77B1-425D-A5B4-0252C0C3D0E9}" presName="boxAndChildren" presStyleCnt="0"/>
      <dgm:spPr/>
    </dgm:pt>
    <dgm:pt modelId="{16A2661B-1143-4BC9-9908-4E48FBB7FF72}" type="pres">
      <dgm:prSet presAssocID="{EA0AB223-77B1-425D-A5B4-0252C0C3D0E9}" presName="parentTextBox" presStyleLbl="node1" presStyleIdx="0" presStyleCnt="2"/>
      <dgm:spPr/>
      <dgm:t>
        <a:bodyPr/>
        <a:lstStyle/>
        <a:p>
          <a:endParaRPr lang="ru-RU"/>
        </a:p>
      </dgm:t>
    </dgm:pt>
    <dgm:pt modelId="{E2EB7060-CF79-42FB-9590-14D9965F60F5}" type="pres">
      <dgm:prSet presAssocID="{CA665A84-1A89-4559-84FA-1734B5357D3D}" presName="sp" presStyleCnt="0"/>
      <dgm:spPr/>
    </dgm:pt>
    <dgm:pt modelId="{09E894D2-E196-4822-ADBC-6CFC1CCFFF5F}" type="pres">
      <dgm:prSet presAssocID="{A20DDF2F-547C-4973-BF2D-9CBFE2FEBA39}" presName="arrowAndChildren" presStyleCnt="0"/>
      <dgm:spPr/>
    </dgm:pt>
    <dgm:pt modelId="{B176E6C0-D208-4C87-BBE2-706FC9EA43F0}" type="pres">
      <dgm:prSet presAssocID="{A20DDF2F-547C-4973-BF2D-9CBFE2FEBA39}" presName="parentTextArrow" presStyleLbl="node1" presStyleIdx="1" presStyleCnt="2"/>
      <dgm:spPr/>
      <dgm:t>
        <a:bodyPr/>
        <a:lstStyle/>
        <a:p>
          <a:endParaRPr lang="ru-RU"/>
        </a:p>
      </dgm:t>
    </dgm:pt>
  </dgm:ptLst>
  <dgm:cxnLst>
    <dgm:cxn modelId="{7AD131D2-A89D-4B35-8C4A-B501F3672435}" srcId="{8273CFE8-7D22-45D2-8B0D-EFEE64723812}" destId="{EA0AB223-77B1-425D-A5B4-0252C0C3D0E9}" srcOrd="1" destOrd="0" parTransId="{7E72CEBC-E093-489D-B3C0-7DAEED38D2F1}" sibTransId="{D9B2594E-F013-4FB2-AE84-EA25FAFB3E84}"/>
    <dgm:cxn modelId="{ACEB8FFB-EEED-4047-A0B5-9125EFBC880D}" srcId="{8273CFE8-7D22-45D2-8B0D-EFEE64723812}" destId="{A20DDF2F-547C-4973-BF2D-9CBFE2FEBA39}" srcOrd="0" destOrd="0" parTransId="{AF5BC3F9-AFA1-422B-9724-C228FE72E4AD}" sibTransId="{CA665A84-1A89-4559-84FA-1734B5357D3D}"/>
    <dgm:cxn modelId="{A6562679-A552-475F-8F7F-C1C3A24DFA3E}" type="presOf" srcId="{A20DDF2F-547C-4973-BF2D-9CBFE2FEBA39}" destId="{B176E6C0-D208-4C87-BBE2-706FC9EA43F0}" srcOrd="0" destOrd="0" presId="urn:microsoft.com/office/officeart/2005/8/layout/process4"/>
    <dgm:cxn modelId="{39EB8A4F-5AB2-4B12-B077-40F1DD861AA7}" type="presOf" srcId="{8273CFE8-7D22-45D2-8B0D-EFEE64723812}" destId="{38FB9BEA-4216-40ED-B5D9-2862C007724F}" srcOrd="0" destOrd="0" presId="urn:microsoft.com/office/officeart/2005/8/layout/process4"/>
    <dgm:cxn modelId="{5BDD92D2-E6EB-4CD4-A7C9-987EE0090B72}" type="presOf" srcId="{EA0AB223-77B1-425D-A5B4-0252C0C3D0E9}" destId="{16A2661B-1143-4BC9-9908-4E48FBB7FF72}" srcOrd="0" destOrd="0" presId="urn:microsoft.com/office/officeart/2005/8/layout/process4"/>
    <dgm:cxn modelId="{78B267A6-C46E-424A-818E-C6B9CFD23A2B}" type="presParOf" srcId="{38FB9BEA-4216-40ED-B5D9-2862C007724F}" destId="{A69ED127-925F-4C63-B958-4A984F127485}" srcOrd="0" destOrd="0" presId="urn:microsoft.com/office/officeart/2005/8/layout/process4"/>
    <dgm:cxn modelId="{F90559BD-789D-4AD7-A673-5427D39D238F}" type="presParOf" srcId="{A69ED127-925F-4C63-B958-4A984F127485}" destId="{16A2661B-1143-4BC9-9908-4E48FBB7FF72}" srcOrd="0" destOrd="0" presId="urn:microsoft.com/office/officeart/2005/8/layout/process4"/>
    <dgm:cxn modelId="{BC146BAA-B4A4-400B-BEF7-7E27DF303A89}" type="presParOf" srcId="{38FB9BEA-4216-40ED-B5D9-2862C007724F}" destId="{E2EB7060-CF79-42FB-9590-14D9965F60F5}" srcOrd="1" destOrd="0" presId="urn:microsoft.com/office/officeart/2005/8/layout/process4"/>
    <dgm:cxn modelId="{85ED54EF-FAD5-47DB-94EB-731AE37430D1}" type="presParOf" srcId="{38FB9BEA-4216-40ED-B5D9-2862C007724F}" destId="{09E894D2-E196-4822-ADBC-6CFC1CCFFF5F}" srcOrd="2" destOrd="0" presId="urn:microsoft.com/office/officeart/2005/8/layout/process4"/>
    <dgm:cxn modelId="{349C229A-1B39-472E-B682-1020BBD2F8B6}" type="presParOf" srcId="{09E894D2-E196-4822-ADBC-6CFC1CCFFF5F}" destId="{B176E6C0-D208-4C87-BBE2-706FC9EA43F0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0.xml><?xml version="1.0" encoding="utf-8"?>
<dgm:dataModel xmlns:dgm="http://schemas.openxmlformats.org/drawingml/2006/diagram" xmlns:a="http://schemas.openxmlformats.org/drawingml/2006/main">
  <dgm:ptLst>
    <dgm:pt modelId="{F7F18CE8-94D3-46F5-8DEC-F52352CA9CC6}" type="doc">
      <dgm:prSet loTypeId="urn:microsoft.com/office/officeart/2005/8/layout/vList2" loCatId="list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ru-RU"/>
        </a:p>
      </dgm:t>
    </dgm:pt>
    <dgm:pt modelId="{275F29B1-43A0-4F07-84AE-854D2D3CC0AA}">
      <dgm:prSet custT="1"/>
      <dgm:spPr/>
      <dgm:t>
        <a:bodyPr/>
        <a:lstStyle/>
        <a:p>
          <a:pPr algn="ctr" rtl="0"/>
          <a:r>
            <a:rPr lang="ru-RU" sz="2000" b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Фармакокинетика</a:t>
          </a:r>
          <a:r>
            <a: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– путь поступления ЛС в организм человека, его всасывания, распределения, </a:t>
          </a:r>
          <a:r>
            <a:rPr lang="ru-RU" sz="20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биотрансформация</a:t>
          </a:r>
          <a:r>
            <a: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и выведения из организма</a:t>
          </a:r>
          <a:endParaRPr lang="en-US" sz="20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E1BCC35-A813-49C3-8476-7EFA0BF138B4}" type="parTrans" cxnId="{63AD1EDE-BBD1-4992-92AA-86AFFF9422EB}">
      <dgm:prSet/>
      <dgm:spPr/>
      <dgm:t>
        <a:bodyPr/>
        <a:lstStyle/>
        <a:p>
          <a:pPr algn="ctr"/>
          <a:endParaRPr lang="ru-RU" sz="20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DEBBF2F-AEDA-4D50-9AE4-399DBB674919}" type="sibTrans" cxnId="{63AD1EDE-BBD1-4992-92AA-86AFFF9422EB}">
      <dgm:prSet/>
      <dgm:spPr/>
      <dgm:t>
        <a:bodyPr/>
        <a:lstStyle/>
        <a:p>
          <a:pPr algn="ctr"/>
          <a:endParaRPr lang="ru-RU" sz="20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0675DCB-6600-4618-B84F-3BE49E6898AC}" type="pres">
      <dgm:prSet presAssocID="{F7F18CE8-94D3-46F5-8DEC-F52352CA9CC6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2B2A45F-ACB3-490E-B29D-09E4E5D046E5}" type="pres">
      <dgm:prSet presAssocID="{275F29B1-43A0-4F07-84AE-854D2D3CC0AA}" presName="parentText" presStyleLbl="node1" presStyleIdx="0" presStyleCnt="1" custScaleY="70991" custLinFactNeighborX="416" custLinFactNeighborY="-333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D711057-66C2-4036-93A2-3CDD9BA2A4AA}" type="presOf" srcId="{275F29B1-43A0-4F07-84AE-854D2D3CC0AA}" destId="{72B2A45F-ACB3-490E-B29D-09E4E5D046E5}" srcOrd="0" destOrd="0" presId="urn:microsoft.com/office/officeart/2005/8/layout/vList2"/>
    <dgm:cxn modelId="{63AD1EDE-BBD1-4992-92AA-86AFFF9422EB}" srcId="{F7F18CE8-94D3-46F5-8DEC-F52352CA9CC6}" destId="{275F29B1-43A0-4F07-84AE-854D2D3CC0AA}" srcOrd="0" destOrd="0" parTransId="{1E1BCC35-A813-49C3-8476-7EFA0BF138B4}" sibTransId="{DDEBBF2F-AEDA-4D50-9AE4-399DBB674919}"/>
    <dgm:cxn modelId="{25AE8831-DBBA-42DC-AF58-17D2D014C907}" type="presOf" srcId="{F7F18CE8-94D3-46F5-8DEC-F52352CA9CC6}" destId="{D0675DCB-6600-4618-B84F-3BE49E6898AC}" srcOrd="0" destOrd="0" presId="urn:microsoft.com/office/officeart/2005/8/layout/vList2"/>
    <dgm:cxn modelId="{74A82C4F-3D88-4606-AC95-33B833FD8C33}" type="presParOf" srcId="{D0675DCB-6600-4618-B84F-3BE49E6898AC}" destId="{72B2A45F-ACB3-490E-B29D-09E4E5D046E5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1.xml><?xml version="1.0" encoding="utf-8"?>
<dgm:dataModel xmlns:dgm="http://schemas.openxmlformats.org/drawingml/2006/diagram" xmlns:a="http://schemas.openxmlformats.org/drawingml/2006/main">
  <dgm:ptLst>
    <dgm:pt modelId="{CAABE4E7-60BE-4253-ADCF-BEA8C6DD9634}" type="doc">
      <dgm:prSet loTypeId="urn:microsoft.com/office/officeart/2005/8/layout/venn1" loCatId="relationship" qsTypeId="urn:microsoft.com/office/officeart/2005/8/quickstyle/simple1" qsCatId="simple" csTypeId="urn:microsoft.com/office/officeart/2005/8/colors/colorful3" csCatId="colorful"/>
      <dgm:spPr/>
      <dgm:t>
        <a:bodyPr/>
        <a:lstStyle/>
        <a:p>
          <a:endParaRPr lang="ru-RU"/>
        </a:p>
      </dgm:t>
    </dgm:pt>
    <dgm:pt modelId="{E0D2281E-9843-481F-8D88-1893E94ECD65}">
      <dgm:prSet custT="1"/>
      <dgm:spPr/>
      <dgm:t>
        <a:bodyPr/>
        <a:lstStyle/>
        <a:p>
          <a:pPr rtl="0"/>
          <a:r>
            <a: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1. Нерациональный выбор ЛС (например, необоснованное назначение ЛС, нерациональный выбор АБС для эмпирической терапии).</a:t>
          </a:r>
          <a:endParaRPr lang="en-US" sz="1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9445DEC-137E-43B8-9855-F2D6BEDC6892}" type="parTrans" cxnId="{19DFCFD2-1DAA-454C-BDCC-C378BDA1EF7E}">
      <dgm:prSet/>
      <dgm:spPr/>
      <dgm:t>
        <a:bodyPr/>
        <a:lstStyle/>
        <a:p>
          <a:endParaRPr lang="ru-RU" sz="20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8C176C4-7A99-4066-B34F-680D4A79F413}" type="sibTrans" cxnId="{19DFCFD2-1DAA-454C-BDCC-C378BDA1EF7E}">
      <dgm:prSet/>
      <dgm:spPr/>
      <dgm:t>
        <a:bodyPr/>
        <a:lstStyle/>
        <a:p>
          <a:endParaRPr lang="ru-RU" sz="20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411391C-4E00-402D-AFCB-489BD684AB5D}">
      <dgm:prSet custT="1"/>
      <dgm:spPr/>
      <dgm:t>
        <a:bodyPr/>
        <a:lstStyle/>
        <a:p>
          <a:pPr rtl="0"/>
          <a:r>
            <a: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2. </a:t>
          </a:r>
          <a:r>
            <a:rPr lang="ru-RU" sz="14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Полипрагмазия</a:t>
          </a:r>
          <a:r>
            <a: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. Для нейрохирургического стационара, оказывающего ВСМП одновременное применение 5-7 ЛС следует относить к явлению </a:t>
          </a:r>
          <a:r>
            <a:rPr lang="ru-RU" sz="14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полипрагмазии</a:t>
          </a:r>
          <a:r>
            <a: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. </a:t>
          </a:r>
          <a:endParaRPr lang="en-US" sz="1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145890F-CADE-4BE5-B240-123C9F7BB19B}" type="parTrans" cxnId="{B3BD0188-DA3F-4A10-A06E-7C137CD2ED26}">
      <dgm:prSet/>
      <dgm:spPr/>
      <dgm:t>
        <a:bodyPr/>
        <a:lstStyle/>
        <a:p>
          <a:endParaRPr lang="ru-RU" sz="20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F23A30A-0C7E-4253-A6DA-F954640763A7}" type="sibTrans" cxnId="{B3BD0188-DA3F-4A10-A06E-7C137CD2ED26}">
      <dgm:prSet/>
      <dgm:spPr/>
      <dgm:t>
        <a:bodyPr/>
        <a:lstStyle/>
        <a:p>
          <a:endParaRPr lang="ru-RU" sz="20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1BF87D8-28BA-42FB-BA15-8354299698E1}">
      <dgm:prSet custT="1"/>
      <dgm:spPr/>
      <dgm:t>
        <a:bodyPr/>
        <a:lstStyle/>
        <a:p>
          <a:pPr rtl="0"/>
          <a:r>
            <a: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3. Нерациональный дозовый режим (суточные дозы, кратность введения, продолжительность лечения). </a:t>
          </a:r>
          <a:endParaRPr lang="en-US" sz="1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59032A0-FE8C-4569-B70C-344F2F80C59C}" type="parTrans" cxnId="{8690BC50-9668-46D8-80D1-52BB16A1D137}">
      <dgm:prSet/>
      <dgm:spPr/>
      <dgm:t>
        <a:bodyPr/>
        <a:lstStyle/>
        <a:p>
          <a:endParaRPr lang="ru-RU" sz="20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FCF1D13-535F-47CB-B8CF-BD0BCF799FA8}" type="sibTrans" cxnId="{8690BC50-9668-46D8-80D1-52BB16A1D137}">
      <dgm:prSet/>
      <dgm:spPr/>
      <dgm:t>
        <a:bodyPr/>
        <a:lstStyle/>
        <a:p>
          <a:endParaRPr lang="ru-RU" sz="20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ABEE9FC-74E3-4ECA-8263-22C08B4EAAAD}">
      <dgm:prSet custT="1"/>
      <dgm:spPr/>
      <dgm:t>
        <a:bodyPr/>
        <a:lstStyle/>
        <a:p>
          <a:pPr rtl="0"/>
          <a:r>
            <a: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4.   Ошибки в выборе пути и времени введения.</a:t>
          </a:r>
          <a:endParaRPr lang="en-US" sz="1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80077D9-50F2-4455-8C11-53FD9A5AEAA5}" type="parTrans" cxnId="{46222703-470D-4A5F-ACBB-3D00D1F1F92F}">
      <dgm:prSet/>
      <dgm:spPr/>
      <dgm:t>
        <a:bodyPr/>
        <a:lstStyle/>
        <a:p>
          <a:endParaRPr lang="ru-RU" sz="20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C3A9C8D-81C4-4621-8AC1-64FDB00AB4D1}" type="sibTrans" cxnId="{46222703-470D-4A5F-ACBB-3D00D1F1F92F}">
      <dgm:prSet/>
      <dgm:spPr/>
      <dgm:t>
        <a:bodyPr/>
        <a:lstStyle/>
        <a:p>
          <a:endParaRPr lang="ru-RU" sz="20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F29D3FA-FC58-4181-ADA8-EA4BF9F6BA5B}">
      <dgm:prSet custT="1"/>
      <dgm:spPr/>
      <dgm:t>
        <a:bodyPr/>
        <a:lstStyle/>
        <a:p>
          <a:pPr rtl="0"/>
          <a:r>
            <a: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5. Фармакотерапия без учета физиологического и патологического профиля. </a:t>
          </a:r>
          <a:endParaRPr lang="en-US" sz="1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FD14ACE-B50F-4DD3-A560-0DA08E88AC67}" type="parTrans" cxnId="{5025C9FB-71B8-4E14-8D08-4AB918ACF3C5}">
      <dgm:prSet/>
      <dgm:spPr/>
      <dgm:t>
        <a:bodyPr/>
        <a:lstStyle/>
        <a:p>
          <a:endParaRPr lang="ru-RU" sz="20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85E6CD6-4E36-4DAD-94C4-A2F7B9D770A7}" type="sibTrans" cxnId="{5025C9FB-71B8-4E14-8D08-4AB918ACF3C5}">
      <dgm:prSet/>
      <dgm:spPr/>
      <dgm:t>
        <a:bodyPr/>
        <a:lstStyle/>
        <a:p>
          <a:endParaRPr lang="ru-RU" sz="20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45E37E9-8639-4CD2-BD05-A7057138A43A}">
      <dgm:prSet custT="1"/>
      <dgm:spPr/>
      <dgm:t>
        <a:bodyPr/>
        <a:lstStyle/>
        <a:p>
          <a:pPr rtl="0"/>
          <a:r>
            <a: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6. Нежелательные взаимодействия ЛС.</a:t>
          </a:r>
          <a:endParaRPr lang="en-US" sz="1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3D6E648-E40B-4BB7-83BD-BBB5AD9860FA}" type="parTrans" cxnId="{7792FB2A-A023-4C7A-916E-A8239C1D7861}">
      <dgm:prSet/>
      <dgm:spPr/>
      <dgm:t>
        <a:bodyPr/>
        <a:lstStyle/>
        <a:p>
          <a:endParaRPr lang="ru-RU" sz="20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A55C0EB-F207-40D0-8EBB-66A541A08E80}" type="sibTrans" cxnId="{7792FB2A-A023-4C7A-916E-A8239C1D7861}">
      <dgm:prSet/>
      <dgm:spPr/>
      <dgm:t>
        <a:bodyPr/>
        <a:lstStyle/>
        <a:p>
          <a:endParaRPr lang="ru-RU" sz="20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1393C41-F005-4C80-842A-6A2C5F17CBB2}" type="pres">
      <dgm:prSet presAssocID="{CAABE4E7-60BE-4253-ADCF-BEA8C6DD9634}" presName="compositeShape" presStyleCnt="0">
        <dgm:presLayoutVars>
          <dgm:chMax val="7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40A8954-80FF-4A2A-9611-47D8BCD7F3EB}" type="pres">
      <dgm:prSet presAssocID="{E0D2281E-9843-481F-8D88-1893E94ECD65}" presName="circ1" presStyleLbl="vennNode1" presStyleIdx="0" presStyleCnt="6"/>
      <dgm:spPr/>
    </dgm:pt>
    <dgm:pt modelId="{984DFBD7-1B78-44C7-92B0-03EFEAC4CBED}" type="pres">
      <dgm:prSet presAssocID="{E0D2281E-9843-481F-8D88-1893E94ECD65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533D7B9-9288-433E-B855-D27C9809E7A1}" type="pres">
      <dgm:prSet presAssocID="{A411391C-4E00-402D-AFCB-489BD684AB5D}" presName="circ2" presStyleLbl="vennNode1" presStyleIdx="1" presStyleCnt="6"/>
      <dgm:spPr/>
    </dgm:pt>
    <dgm:pt modelId="{91DC1FD1-58B6-497B-A134-4E5055B5D042}" type="pres">
      <dgm:prSet presAssocID="{A411391C-4E00-402D-AFCB-489BD684AB5D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35EBBE4-A0F3-4E91-8CB3-0D81CB79C8EE}" type="pres">
      <dgm:prSet presAssocID="{F1BF87D8-28BA-42FB-BA15-8354299698E1}" presName="circ3" presStyleLbl="vennNode1" presStyleIdx="2" presStyleCnt="6"/>
      <dgm:spPr/>
    </dgm:pt>
    <dgm:pt modelId="{262ED716-A3CC-4E74-860D-7083AA76C3E6}" type="pres">
      <dgm:prSet presAssocID="{F1BF87D8-28BA-42FB-BA15-8354299698E1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E7823F8-460A-4296-90A5-0AD0C1238D2D}" type="pres">
      <dgm:prSet presAssocID="{AABEE9FC-74E3-4ECA-8263-22C08B4EAAAD}" presName="circ4" presStyleLbl="vennNode1" presStyleIdx="3" presStyleCnt="6"/>
      <dgm:spPr/>
    </dgm:pt>
    <dgm:pt modelId="{FAA86172-B221-4A44-A23D-E9EF116CC74C}" type="pres">
      <dgm:prSet presAssocID="{AABEE9FC-74E3-4ECA-8263-22C08B4EAAAD}" presName="circ4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408D84F-B1B5-4E7F-9E74-6CD312D3B826}" type="pres">
      <dgm:prSet presAssocID="{2F29D3FA-FC58-4181-ADA8-EA4BF9F6BA5B}" presName="circ5" presStyleLbl="vennNode1" presStyleIdx="4" presStyleCnt="6"/>
      <dgm:spPr/>
    </dgm:pt>
    <dgm:pt modelId="{0CAD7968-9B64-44B4-A26A-2B83F5F12EE3}" type="pres">
      <dgm:prSet presAssocID="{2F29D3FA-FC58-4181-ADA8-EA4BF9F6BA5B}" presName="circ5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5976A6B-5918-40B3-9813-84B11AE06495}" type="pres">
      <dgm:prSet presAssocID="{F45E37E9-8639-4CD2-BD05-A7057138A43A}" presName="circ6" presStyleLbl="vennNode1" presStyleIdx="5" presStyleCnt="6"/>
      <dgm:spPr/>
    </dgm:pt>
    <dgm:pt modelId="{ACC7B0D0-DBCC-4B33-8AB0-752D9A22C06F}" type="pres">
      <dgm:prSet presAssocID="{F45E37E9-8639-4CD2-BD05-A7057138A43A}" presName="circ6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5FAC770-CF52-438B-AB3C-A2CD5C11F0F4}" type="presOf" srcId="{F1BF87D8-28BA-42FB-BA15-8354299698E1}" destId="{262ED716-A3CC-4E74-860D-7083AA76C3E6}" srcOrd="0" destOrd="0" presId="urn:microsoft.com/office/officeart/2005/8/layout/venn1"/>
    <dgm:cxn modelId="{E4109F22-8159-49CF-B3A5-2D4172476EDA}" type="presOf" srcId="{2F29D3FA-FC58-4181-ADA8-EA4BF9F6BA5B}" destId="{0CAD7968-9B64-44B4-A26A-2B83F5F12EE3}" srcOrd="0" destOrd="0" presId="urn:microsoft.com/office/officeart/2005/8/layout/venn1"/>
    <dgm:cxn modelId="{E40946E6-03A6-4848-8E2D-AA512C815F82}" type="presOf" srcId="{F45E37E9-8639-4CD2-BD05-A7057138A43A}" destId="{ACC7B0D0-DBCC-4B33-8AB0-752D9A22C06F}" srcOrd="0" destOrd="0" presId="urn:microsoft.com/office/officeart/2005/8/layout/venn1"/>
    <dgm:cxn modelId="{B3BD0188-DA3F-4A10-A06E-7C137CD2ED26}" srcId="{CAABE4E7-60BE-4253-ADCF-BEA8C6DD9634}" destId="{A411391C-4E00-402D-AFCB-489BD684AB5D}" srcOrd="1" destOrd="0" parTransId="{5145890F-CADE-4BE5-B240-123C9F7BB19B}" sibTransId="{1F23A30A-0C7E-4253-A6DA-F954640763A7}"/>
    <dgm:cxn modelId="{4CE319CD-FB13-4993-81DB-B69CF94EFAE9}" type="presOf" srcId="{E0D2281E-9843-481F-8D88-1893E94ECD65}" destId="{984DFBD7-1B78-44C7-92B0-03EFEAC4CBED}" srcOrd="0" destOrd="0" presId="urn:microsoft.com/office/officeart/2005/8/layout/venn1"/>
    <dgm:cxn modelId="{20323B73-1CB1-48D6-B23B-5DEF4C25523C}" type="presOf" srcId="{AABEE9FC-74E3-4ECA-8263-22C08B4EAAAD}" destId="{FAA86172-B221-4A44-A23D-E9EF116CC74C}" srcOrd="0" destOrd="0" presId="urn:microsoft.com/office/officeart/2005/8/layout/venn1"/>
    <dgm:cxn modelId="{7792FB2A-A023-4C7A-916E-A8239C1D7861}" srcId="{CAABE4E7-60BE-4253-ADCF-BEA8C6DD9634}" destId="{F45E37E9-8639-4CD2-BD05-A7057138A43A}" srcOrd="5" destOrd="0" parTransId="{C3D6E648-E40B-4BB7-83BD-BBB5AD9860FA}" sibTransId="{BA55C0EB-F207-40D0-8EBB-66A541A08E80}"/>
    <dgm:cxn modelId="{8690BC50-9668-46D8-80D1-52BB16A1D137}" srcId="{CAABE4E7-60BE-4253-ADCF-BEA8C6DD9634}" destId="{F1BF87D8-28BA-42FB-BA15-8354299698E1}" srcOrd="2" destOrd="0" parTransId="{E59032A0-FE8C-4569-B70C-344F2F80C59C}" sibTransId="{CFCF1D13-535F-47CB-B8CF-BD0BCF799FA8}"/>
    <dgm:cxn modelId="{46222703-470D-4A5F-ACBB-3D00D1F1F92F}" srcId="{CAABE4E7-60BE-4253-ADCF-BEA8C6DD9634}" destId="{AABEE9FC-74E3-4ECA-8263-22C08B4EAAAD}" srcOrd="3" destOrd="0" parTransId="{A80077D9-50F2-4455-8C11-53FD9A5AEAA5}" sibTransId="{EC3A9C8D-81C4-4621-8AC1-64FDB00AB4D1}"/>
    <dgm:cxn modelId="{37BD73CD-7C71-4B73-ADAB-EBF275A7BC40}" type="presOf" srcId="{A411391C-4E00-402D-AFCB-489BD684AB5D}" destId="{91DC1FD1-58B6-497B-A134-4E5055B5D042}" srcOrd="0" destOrd="0" presId="urn:microsoft.com/office/officeart/2005/8/layout/venn1"/>
    <dgm:cxn modelId="{3DA65B86-16A9-45EB-A030-528DF345D876}" type="presOf" srcId="{CAABE4E7-60BE-4253-ADCF-BEA8C6DD9634}" destId="{F1393C41-F005-4C80-842A-6A2C5F17CBB2}" srcOrd="0" destOrd="0" presId="urn:microsoft.com/office/officeart/2005/8/layout/venn1"/>
    <dgm:cxn modelId="{19DFCFD2-1DAA-454C-BDCC-C378BDA1EF7E}" srcId="{CAABE4E7-60BE-4253-ADCF-BEA8C6DD9634}" destId="{E0D2281E-9843-481F-8D88-1893E94ECD65}" srcOrd="0" destOrd="0" parTransId="{C9445DEC-137E-43B8-9855-F2D6BEDC6892}" sibTransId="{88C176C4-7A99-4066-B34F-680D4A79F413}"/>
    <dgm:cxn modelId="{5025C9FB-71B8-4E14-8D08-4AB918ACF3C5}" srcId="{CAABE4E7-60BE-4253-ADCF-BEA8C6DD9634}" destId="{2F29D3FA-FC58-4181-ADA8-EA4BF9F6BA5B}" srcOrd="4" destOrd="0" parTransId="{6FD14ACE-B50F-4DD3-A560-0DA08E88AC67}" sibTransId="{185E6CD6-4E36-4DAD-94C4-A2F7B9D770A7}"/>
    <dgm:cxn modelId="{BC1E27A0-CC86-4E60-9D00-EE0EE5202100}" type="presParOf" srcId="{F1393C41-F005-4C80-842A-6A2C5F17CBB2}" destId="{F40A8954-80FF-4A2A-9611-47D8BCD7F3EB}" srcOrd="0" destOrd="0" presId="urn:microsoft.com/office/officeart/2005/8/layout/venn1"/>
    <dgm:cxn modelId="{5843311E-183A-4B14-B757-E3CE74A4C940}" type="presParOf" srcId="{F1393C41-F005-4C80-842A-6A2C5F17CBB2}" destId="{984DFBD7-1B78-44C7-92B0-03EFEAC4CBED}" srcOrd="1" destOrd="0" presId="urn:microsoft.com/office/officeart/2005/8/layout/venn1"/>
    <dgm:cxn modelId="{508FD4F8-CEA2-4F11-BB57-9730114706A6}" type="presParOf" srcId="{F1393C41-F005-4C80-842A-6A2C5F17CBB2}" destId="{6533D7B9-9288-433E-B855-D27C9809E7A1}" srcOrd="2" destOrd="0" presId="urn:microsoft.com/office/officeart/2005/8/layout/venn1"/>
    <dgm:cxn modelId="{8817B48C-6428-43BA-9525-64A4924769D0}" type="presParOf" srcId="{F1393C41-F005-4C80-842A-6A2C5F17CBB2}" destId="{91DC1FD1-58B6-497B-A134-4E5055B5D042}" srcOrd="3" destOrd="0" presId="urn:microsoft.com/office/officeart/2005/8/layout/venn1"/>
    <dgm:cxn modelId="{45A4FA84-AA31-49DA-8CAF-88CA6DCE80E9}" type="presParOf" srcId="{F1393C41-F005-4C80-842A-6A2C5F17CBB2}" destId="{B35EBBE4-A0F3-4E91-8CB3-0D81CB79C8EE}" srcOrd="4" destOrd="0" presId="urn:microsoft.com/office/officeart/2005/8/layout/venn1"/>
    <dgm:cxn modelId="{FF0AED13-96C6-46BE-9C59-24CFB1741D00}" type="presParOf" srcId="{F1393C41-F005-4C80-842A-6A2C5F17CBB2}" destId="{262ED716-A3CC-4E74-860D-7083AA76C3E6}" srcOrd="5" destOrd="0" presId="urn:microsoft.com/office/officeart/2005/8/layout/venn1"/>
    <dgm:cxn modelId="{E9B31B86-C2F8-4CEA-9376-388B5F8F534D}" type="presParOf" srcId="{F1393C41-F005-4C80-842A-6A2C5F17CBB2}" destId="{EE7823F8-460A-4296-90A5-0AD0C1238D2D}" srcOrd="6" destOrd="0" presId="urn:microsoft.com/office/officeart/2005/8/layout/venn1"/>
    <dgm:cxn modelId="{A71B401C-FAAA-45AD-B06F-8B887BEE69DB}" type="presParOf" srcId="{F1393C41-F005-4C80-842A-6A2C5F17CBB2}" destId="{FAA86172-B221-4A44-A23D-E9EF116CC74C}" srcOrd="7" destOrd="0" presId="urn:microsoft.com/office/officeart/2005/8/layout/venn1"/>
    <dgm:cxn modelId="{AC6B209E-D344-478E-B928-7000CFE2A308}" type="presParOf" srcId="{F1393C41-F005-4C80-842A-6A2C5F17CBB2}" destId="{F408D84F-B1B5-4E7F-9E74-6CD312D3B826}" srcOrd="8" destOrd="0" presId="urn:microsoft.com/office/officeart/2005/8/layout/venn1"/>
    <dgm:cxn modelId="{52A260A4-8014-435E-9AC8-5A355E9679B1}" type="presParOf" srcId="{F1393C41-F005-4C80-842A-6A2C5F17CBB2}" destId="{0CAD7968-9B64-44B4-A26A-2B83F5F12EE3}" srcOrd="9" destOrd="0" presId="urn:microsoft.com/office/officeart/2005/8/layout/venn1"/>
    <dgm:cxn modelId="{87806830-7015-4934-8F09-4A604536B8DF}" type="presParOf" srcId="{F1393C41-F005-4C80-842A-6A2C5F17CBB2}" destId="{55976A6B-5918-40B3-9813-84B11AE06495}" srcOrd="10" destOrd="0" presId="urn:microsoft.com/office/officeart/2005/8/layout/venn1"/>
    <dgm:cxn modelId="{4D2BAD3E-F33A-437D-972A-FE21016DEE35}" type="presParOf" srcId="{F1393C41-F005-4C80-842A-6A2C5F17CBB2}" destId="{ACC7B0D0-DBCC-4B33-8AB0-752D9A22C06F}" srcOrd="11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ata22.xml><?xml version="1.0" encoding="utf-8"?>
<dgm:dataModel xmlns:dgm="http://schemas.openxmlformats.org/drawingml/2006/diagram" xmlns:a="http://schemas.openxmlformats.org/drawingml/2006/main">
  <dgm:ptLst>
    <dgm:pt modelId="{660B5BF0-7CA0-4FF6-963D-BBF3EBE25AC1}" type="doc">
      <dgm:prSet loTypeId="urn:microsoft.com/office/officeart/2009/3/layout/StepUpProcess" loCatId="process" qsTypeId="urn:microsoft.com/office/officeart/2005/8/quickstyle/simple4" qsCatId="simple" csTypeId="urn:microsoft.com/office/officeart/2005/8/colors/accent0_3" csCatId="mainScheme" phldr="1"/>
      <dgm:spPr/>
      <dgm:t>
        <a:bodyPr/>
        <a:lstStyle/>
        <a:p>
          <a:endParaRPr lang="ru-RU"/>
        </a:p>
      </dgm:t>
    </dgm:pt>
    <dgm:pt modelId="{387D8C41-A6F4-488A-8C75-6FE949DE13B9}">
      <dgm:prSet phldrT="[Текст]" custT="1"/>
      <dgm:spPr/>
      <dgm:t>
        <a:bodyPr/>
        <a:lstStyle/>
        <a:p>
          <a:endParaRPr lang="ru-RU" sz="1600" dirty="0" smtClean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r>
            <a: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Среди множества разнообразных факторов, способных повлиять на терапевтическую эффективность лекарств существенное место занимает пища. </a:t>
          </a:r>
          <a:br>
            <a: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rPr>
          </a:br>
          <a:r>
            <a: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/>
          </a:r>
          <a:br>
            <a: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rPr>
          </a:br>
          <a:endParaRPr lang="ru-RU" sz="16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0B80B65-685C-4EBC-84D4-B1FB2194A4D3}" type="parTrans" cxnId="{F8F6D46A-0595-4D28-84CD-57796FCF3A8A}">
      <dgm:prSet/>
      <dgm:spPr/>
      <dgm:t>
        <a:bodyPr/>
        <a:lstStyle/>
        <a:p>
          <a:endParaRPr lang="ru-RU" sz="16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C0B284B-AABB-4EB4-9DA4-ED8387491F7C}" type="sibTrans" cxnId="{F8F6D46A-0595-4D28-84CD-57796FCF3A8A}">
      <dgm:prSet/>
      <dgm:spPr/>
      <dgm:t>
        <a:bodyPr/>
        <a:lstStyle/>
        <a:p>
          <a:endParaRPr lang="ru-RU" sz="16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B4306A6-394D-450E-9313-9C9E8E8EB3D9}">
      <dgm:prSet phldrT="[Текст]" custT="1"/>
      <dgm:spPr/>
      <dgm:t>
        <a:bodyPr/>
        <a:lstStyle/>
        <a:p>
          <a:r>
            <a: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Как известно, существует минимум 200 лекарственных препаратов, на эффективность или безопасность которых влияет пища. Взаимодействие лекарственных веществ при приеме внутрь с различными ингредиентами пищи может оказать весьма существенное влияние не только на развитие фармакологического эффекта, но и на возникновение осложнений фармакотерапии</a:t>
          </a:r>
          <a:endParaRPr lang="ru-RU" sz="16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CEDBFBE-48B9-4ED0-A1A8-B633563C864C}" type="parTrans" cxnId="{EE5F8CEC-4E87-4F08-94FD-106D669A619F}">
      <dgm:prSet/>
      <dgm:spPr/>
      <dgm:t>
        <a:bodyPr/>
        <a:lstStyle/>
        <a:p>
          <a:endParaRPr lang="ru-RU" sz="16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FECE8E9-7450-4D74-ADB8-F66421C9DC12}" type="sibTrans" cxnId="{EE5F8CEC-4E87-4F08-94FD-106D669A619F}">
      <dgm:prSet/>
      <dgm:spPr/>
      <dgm:t>
        <a:bodyPr/>
        <a:lstStyle/>
        <a:p>
          <a:endParaRPr lang="ru-RU" sz="16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5C94591-4882-487E-A020-9F0BC8D8AC28}">
      <dgm:prSet phldrT="[Текст]" phldr="1" custT="1"/>
      <dgm:spPr/>
      <dgm:t>
        <a:bodyPr/>
        <a:lstStyle/>
        <a:p>
          <a:endParaRPr lang="ru-RU" sz="16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920D5AB-57D9-47BE-ADAF-4434C275B9F5}" type="sibTrans" cxnId="{B80FC5C4-1436-4C0B-B19E-C95CB9B9153E}">
      <dgm:prSet/>
      <dgm:spPr/>
      <dgm:t>
        <a:bodyPr/>
        <a:lstStyle/>
        <a:p>
          <a:endParaRPr lang="ru-RU" sz="16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8D1E3BD-08FE-42DC-B444-86CD9D36E67B}" type="parTrans" cxnId="{B80FC5C4-1436-4C0B-B19E-C95CB9B9153E}">
      <dgm:prSet/>
      <dgm:spPr/>
      <dgm:t>
        <a:bodyPr/>
        <a:lstStyle/>
        <a:p>
          <a:endParaRPr lang="ru-RU" sz="16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14B7D29-58DD-4132-AFCA-816264CA4D9E}">
      <dgm:prSet phldrT="[Текст]" phldr="1" custT="1"/>
      <dgm:spPr/>
      <dgm:t>
        <a:bodyPr/>
        <a:lstStyle/>
        <a:p>
          <a:endParaRPr lang="ru-RU" sz="16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B8BD8D6-7F78-400D-8C67-31418601A036}" type="sibTrans" cxnId="{B742614C-EE90-4F1A-97C4-04D557E6C313}">
      <dgm:prSet custT="1"/>
      <dgm:spPr/>
      <dgm:t>
        <a:bodyPr/>
        <a:lstStyle/>
        <a:p>
          <a:endParaRPr lang="ru-RU" sz="16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C730C75-AA73-4F62-8B0C-838132105C7D}" type="parTrans" cxnId="{B742614C-EE90-4F1A-97C4-04D557E6C313}">
      <dgm:prSet/>
      <dgm:spPr/>
      <dgm:t>
        <a:bodyPr/>
        <a:lstStyle/>
        <a:p>
          <a:endParaRPr lang="ru-RU" sz="16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BE4EA30-2929-49A2-97FA-9AAD1C8E37C2}" type="pres">
      <dgm:prSet presAssocID="{660B5BF0-7CA0-4FF6-963D-BBF3EBE25AC1}" presName="rootnode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2A7D5CC1-2C99-4C3C-8BDE-AAE429036459}" type="pres">
      <dgm:prSet presAssocID="{D14B7D29-58DD-4132-AFCA-816264CA4D9E}" presName="composite" presStyleCnt="0"/>
      <dgm:spPr/>
    </dgm:pt>
    <dgm:pt modelId="{9C1E04F5-75AD-4F2A-A7CF-831701031AB8}" type="pres">
      <dgm:prSet presAssocID="{D14B7D29-58DD-4132-AFCA-816264CA4D9E}" presName="LShape" presStyleLbl="alignNode1" presStyleIdx="0" presStyleCnt="3"/>
      <dgm:spPr/>
    </dgm:pt>
    <dgm:pt modelId="{9941E809-0A15-4A1F-AA05-141142333BD3}" type="pres">
      <dgm:prSet presAssocID="{D14B7D29-58DD-4132-AFCA-816264CA4D9E}" presName="ParentText" presStyleLbl="revTx" presStyleIdx="0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AF8E476-A6B9-4BA2-AFBD-4C65C53C9FBA}" type="pres">
      <dgm:prSet presAssocID="{D14B7D29-58DD-4132-AFCA-816264CA4D9E}" presName="Triangle" presStyleLbl="alignNode1" presStyleIdx="1" presStyleCnt="3"/>
      <dgm:spPr/>
    </dgm:pt>
    <dgm:pt modelId="{056535A7-55DC-49D3-956B-4A7D0497F4D2}" type="pres">
      <dgm:prSet presAssocID="{EB8BD8D6-7F78-400D-8C67-31418601A036}" presName="sibTrans" presStyleCnt="0"/>
      <dgm:spPr/>
    </dgm:pt>
    <dgm:pt modelId="{21167A1F-67FC-463F-A6F5-AA95605A4718}" type="pres">
      <dgm:prSet presAssocID="{EB8BD8D6-7F78-400D-8C67-31418601A036}" presName="space" presStyleCnt="0"/>
      <dgm:spPr/>
    </dgm:pt>
    <dgm:pt modelId="{C5AD340B-212D-404B-803A-8E237D959264}" type="pres">
      <dgm:prSet presAssocID="{35C94591-4882-487E-A020-9F0BC8D8AC28}" presName="composite" presStyleCnt="0"/>
      <dgm:spPr/>
    </dgm:pt>
    <dgm:pt modelId="{83C856EA-33C2-4881-BDC1-F2B0DD257A75}" type="pres">
      <dgm:prSet presAssocID="{35C94591-4882-487E-A020-9F0BC8D8AC28}" presName="LShape" presStyleLbl="alignNode1" presStyleIdx="2" presStyleCnt="3"/>
      <dgm:spPr/>
    </dgm:pt>
    <dgm:pt modelId="{27A03440-71CB-4245-B09B-FA9A9165B917}" type="pres">
      <dgm:prSet presAssocID="{35C94591-4882-487E-A020-9F0BC8D8AC28}" presName="ParentText" presStyleLbl="revTx" presStyleIdx="1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E412204-04BE-4196-84A6-91122633CD1A}" type="presOf" srcId="{35C94591-4882-487E-A020-9F0BC8D8AC28}" destId="{27A03440-71CB-4245-B09B-FA9A9165B917}" srcOrd="0" destOrd="0" presId="urn:microsoft.com/office/officeart/2009/3/layout/StepUpProcess"/>
    <dgm:cxn modelId="{FE29C148-3D97-471B-B4F5-CFE961D71799}" type="presOf" srcId="{DB4306A6-394D-450E-9313-9C9E8E8EB3D9}" destId="{27A03440-71CB-4245-B09B-FA9A9165B917}" srcOrd="0" destOrd="1" presId="urn:microsoft.com/office/officeart/2009/3/layout/StepUpProcess"/>
    <dgm:cxn modelId="{B742614C-EE90-4F1A-97C4-04D557E6C313}" srcId="{660B5BF0-7CA0-4FF6-963D-BBF3EBE25AC1}" destId="{D14B7D29-58DD-4132-AFCA-816264CA4D9E}" srcOrd="0" destOrd="0" parTransId="{9C730C75-AA73-4F62-8B0C-838132105C7D}" sibTransId="{EB8BD8D6-7F78-400D-8C67-31418601A036}"/>
    <dgm:cxn modelId="{F8F6D46A-0595-4D28-84CD-57796FCF3A8A}" srcId="{D14B7D29-58DD-4132-AFCA-816264CA4D9E}" destId="{387D8C41-A6F4-488A-8C75-6FE949DE13B9}" srcOrd="0" destOrd="0" parTransId="{90B80B65-685C-4EBC-84D4-B1FB2194A4D3}" sibTransId="{9C0B284B-AABB-4EB4-9DA4-ED8387491F7C}"/>
    <dgm:cxn modelId="{EE5F8CEC-4E87-4F08-94FD-106D669A619F}" srcId="{35C94591-4882-487E-A020-9F0BC8D8AC28}" destId="{DB4306A6-394D-450E-9313-9C9E8E8EB3D9}" srcOrd="0" destOrd="0" parTransId="{4CEDBFBE-48B9-4ED0-A1A8-B633563C864C}" sibTransId="{6FECE8E9-7450-4D74-ADB8-F66421C9DC12}"/>
    <dgm:cxn modelId="{B80FC5C4-1436-4C0B-B19E-C95CB9B9153E}" srcId="{660B5BF0-7CA0-4FF6-963D-BBF3EBE25AC1}" destId="{35C94591-4882-487E-A020-9F0BC8D8AC28}" srcOrd="1" destOrd="0" parTransId="{38D1E3BD-08FE-42DC-B444-86CD9D36E67B}" sibTransId="{E920D5AB-57D9-47BE-ADAF-4434C275B9F5}"/>
    <dgm:cxn modelId="{53B76097-DBC4-410F-AAC2-12421BD90606}" type="presOf" srcId="{660B5BF0-7CA0-4FF6-963D-BBF3EBE25AC1}" destId="{FBE4EA30-2929-49A2-97FA-9AAD1C8E37C2}" srcOrd="0" destOrd="0" presId="urn:microsoft.com/office/officeart/2009/3/layout/StepUpProcess"/>
    <dgm:cxn modelId="{2FF6D9F3-AD78-45F7-AE4E-3555D49374E6}" type="presOf" srcId="{D14B7D29-58DD-4132-AFCA-816264CA4D9E}" destId="{9941E809-0A15-4A1F-AA05-141142333BD3}" srcOrd="0" destOrd="0" presId="urn:microsoft.com/office/officeart/2009/3/layout/StepUpProcess"/>
    <dgm:cxn modelId="{752CDDA1-A9A9-4B39-BBD0-26C04AE20400}" type="presOf" srcId="{387D8C41-A6F4-488A-8C75-6FE949DE13B9}" destId="{9941E809-0A15-4A1F-AA05-141142333BD3}" srcOrd="0" destOrd="1" presId="urn:microsoft.com/office/officeart/2009/3/layout/StepUpProcess"/>
    <dgm:cxn modelId="{FCA90AA7-503B-4A16-A5F6-4BFA37DFB7D7}" type="presParOf" srcId="{FBE4EA30-2929-49A2-97FA-9AAD1C8E37C2}" destId="{2A7D5CC1-2C99-4C3C-8BDE-AAE429036459}" srcOrd="0" destOrd="0" presId="urn:microsoft.com/office/officeart/2009/3/layout/StepUpProcess"/>
    <dgm:cxn modelId="{75D1AC0B-6EC6-4E7F-9184-C2686EEE8BB7}" type="presParOf" srcId="{2A7D5CC1-2C99-4C3C-8BDE-AAE429036459}" destId="{9C1E04F5-75AD-4F2A-A7CF-831701031AB8}" srcOrd="0" destOrd="0" presId="urn:microsoft.com/office/officeart/2009/3/layout/StepUpProcess"/>
    <dgm:cxn modelId="{9C7262C9-3CAB-44E9-85F6-8FA47E950D05}" type="presParOf" srcId="{2A7D5CC1-2C99-4C3C-8BDE-AAE429036459}" destId="{9941E809-0A15-4A1F-AA05-141142333BD3}" srcOrd="1" destOrd="0" presId="urn:microsoft.com/office/officeart/2009/3/layout/StepUpProcess"/>
    <dgm:cxn modelId="{7CE747D0-A601-4A29-8668-161ADBB8D275}" type="presParOf" srcId="{2A7D5CC1-2C99-4C3C-8BDE-AAE429036459}" destId="{7AF8E476-A6B9-4BA2-AFBD-4C65C53C9FBA}" srcOrd="2" destOrd="0" presId="urn:microsoft.com/office/officeart/2009/3/layout/StepUpProcess"/>
    <dgm:cxn modelId="{2461B19B-AC23-45F9-89A5-BAB9583804D8}" type="presParOf" srcId="{FBE4EA30-2929-49A2-97FA-9AAD1C8E37C2}" destId="{056535A7-55DC-49D3-956B-4A7D0497F4D2}" srcOrd="1" destOrd="0" presId="urn:microsoft.com/office/officeart/2009/3/layout/StepUpProcess"/>
    <dgm:cxn modelId="{3598900E-5D22-46A9-AA2C-3967BCC3B6D9}" type="presParOf" srcId="{056535A7-55DC-49D3-956B-4A7D0497F4D2}" destId="{21167A1F-67FC-463F-A6F5-AA95605A4718}" srcOrd="0" destOrd="0" presId="urn:microsoft.com/office/officeart/2009/3/layout/StepUpProcess"/>
    <dgm:cxn modelId="{38D40BB3-49D7-4996-9227-74A3795B43B1}" type="presParOf" srcId="{FBE4EA30-2929-49A2-97FA-9AAD1C8E37C2}" destId="{C5AD340B-212D-404B-803A-8E237D959264}" srcOrd="2" destOrd="0" presId="urn:microsoft.com/office/officeart/2009/3/layout/StepUpProcess"/>
    <dgm:cxn modelId="{74E5C353-66B3-4FEB-88CA-D0F6DBE95E45}" type="presParOf" srcId="{C5AD340B-212D-404B-803A-8E237D959264}" destId="{83C856EA-33C2-4881-BDC1-F2B0DD257A75}" srcOrd="0" destOrd="0" presId="urn:microsoft.com/office/officeart/2009/3/layout/StepUpProcess"/>
    <dgm:cxn modelId="{D24F7ECB-E7C4-4362-BFB4-344CD406DEF4}" type="presParOf" srcId="{C5AD340B-212D-404B-803A-8E237D959264}" destId="{27A03440-71CB-4245-B09B-FA9A9165B917}" srcOrd="1" destOrd="0" presId="urn:microsoft.com/office/officeart/2009/3/layout/StepUpProcess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3.xml><?xml version="1.0" encoding="utf-8"?>
<dgm:dataModel xmlns:dgm="http://schemas.openxmlformats.org/drawingml/2006/diagram" xmlns:a="http://schemas.openxmlformats.org/drawingml/2006/main">
  <dgm:ptLst>
    <dgm:pt modelId="{53D8A149-0E64-412F-BCE4-EDEDD387CD77}" type="doc">
      <dgm:prSet loTypeId="urn:microsoft.com/office/officeart/2005/8/layout/vList4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039FD7C1-3E09-4C28-B9E4-5CC2282D9089}">
      <dgm:prSet custT="1"/>
      <dgm:spPr/>
      <dgm:t>
        <a:bodyPr/>
        <a:lstStyle/>
        <a:p>
          <a:pPr algn="ctr" rtl="0"/>
          <a:r>
            <a: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Поэтому со стороны медицинских работников требуется бдительность на протяжении всего срока применения ЛС.</a:t>
          </a:r>
          <a:br>
            <a: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rPr>
          </a:br>
          <a:endParaRPr lang="en-US" sz="20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74B6689-9E6E-4006-BF94-B2E68EDCC25D}" type="parTrans" cxnId="{39853064-C45C-43C7-8887-15C1AA8BCD2B}">
      <dgm:prSet/>
      <dgm:spPr/>
      <dgm:t>
        <a:bodyPr/>
        <a:lstStyle/>
        <a:p>
          <a:endParaRPr lang="ru-RU" sz="1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5DB0FB8-AA74-457A-9BFE-A9A3730C6083}" type="sibTrans" cxnId="{39853064-C45C-43C7-8887-15C1AA8BCD2B}">
      <dgm:prSet/>
      <dgm:spPr/>
      <dgm:t>
        <a:bodyPr/>
        <a:lstStyle/>
        <a:p>
          <a:endParaRPr lang="ru-RU" sz="1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FFE0B60-C949-4B60-AEF1-4F7A36A1BFAE}" type="pres">
      <dgm:prSet presAssocID="{53D8A149-0E64-412F-BCE4-EDEDD387CD77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4427E0E-8C7F-4D4E-9254-0DB39F68D48F}" type="pres">
      <dgm:prSet presAssocID="{039FD7C1-3E09-4C28-B9E4-5CC2282D9089}" presName="comp" presStyleCnt="0"/>
      <dgm:spPr/>
    </dgm:pt>
    <dgm:pt modelId="{7985F915-F3C3-4CA0-B57F-BF0DC86E414C}" type="pres">
      <dgm:prSet presAssocID="{039FD7C1-3E09-4C28-B9E4-5CC2282D9089}" presName="box" presStyleLbl="node1" presStyleIdx="0" presStyleCnt="1"/>
      <dgm:spPr/>
      <dgm:t>
        <a:bodyPr/>
        <a:lstStyle/>
        <a:p>
          <a:endParaRPr lang="ru-RU"/>
        </a:p>
      </dgm:t>
    </dgm:pt>
    <dgm:pt modelId="{F91328F5-5510-4F8B-90DA-CBD591B422E6}" type="pres">
      <dgm:prSet presAssocID="{039FD7C1-3E09-4C28-B9E4-5CC2282D9089}" presName="img" presStyleLbl="fgImgPlace1" presStyleIdx="0" presStyleCnt="1"/>
      <dgm:spPr/>
    </dgm:pt>
    <dgm:pt modelId="{D53E120D-DCE4-4ED6-96CC-E0A50ADAB1D7}" type="pres">
      <dgm:prSet presAssocID="{039FD7C1-3E09-4C28-B9E4-5CC2282D9089}" presName="text" presStyleLbl="node1" presStyleIdx="0" presStyleCnt="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3933EE1-B742-4ADE-BA30-26FA86F16975}" type="presOf" srcId="{039FD7C1-3E09-4C28-B9E4-5CC2282D9089}" destId="{7985F915-F3C3-4CA0-B57F-BF0DC86E414C}" srcOrd="0" destOrd="0" presId="urn:microsoft.com/office/officeart/2005/8/layout/vList4"/>
    <dgm:cxn modelId="{A167517A-32F3-4877-91DC-3CE797959238}" type="presOf" srcId="{039FD7C1-3E09-4C28-B9E4-5CC2282D9089}" destId="{D53E120D-DCE4-4ED6-96CC-E0A50ADAB1D7}" srcOrd="1" destOrd="0" presId="urn:microsoft.com/office/officeart/2005/8/layout/vList4"/>
    <dgm:cxn modelId="{BE9F27F7-C4DD-4E6F-AEDE-1BA5507A3885}" type="presOf" srcId="{53D8A149-0E64-412F-BCE4-EDEDD387CD77}" destId="{0FFE0B60-C949-4B60-AEF1-4F7A36A1BFAE}" srcOrd="0" destOrd="0" presId="urn:microsoft.com/office/officeart/2005/8/layout/vList4"/>
    <dgm:cxn modelId="{39853064-C45C-43C7-8887-15C1AA8BCD2B}" srcId="{53D8A149-0E64-412F-BCE4-EDEDD387CD77}" destId="{039FD7C1-3E09-4C28-B9E4-5CC2282D9089}" srcOrd="0" destOrd="0" parTransId="{374B6689-9E6E-4006-BF94-B2E68EDCC25D}" sibTransId="{65DB0FB8-AA74-457A-9BFE-A9A3730C6083}"/>
    <dgm:cxn modelId="{229A04C5-4CEF-475F-8F45-383E6012B4F3}" type="presParOf" srcId="{0FFE0B60-C949-4B60-AEF1-4F7A36A1BFAE}" destId="{44427E0E-8C7F-4D4E-9254-0DB39F68D48F}" srcOrd="0" destOrd="0" presId="urn:microsoft.com/office/officeart/2005/8/layout/vList4"/>
    <dgm:cxn modelId="{634D0E49-720B-46B8-9B76-ABE307C53F7B}" type="presParOf" srcId="{44427E0E-8C7F-4D4E-9254-0DB39F68D48F}" destId="{7985F915-F3C3-4CA0-B57F-BF0DC86E414C}" srcOrd="0" destOrd="0" presId="urn:microsoft.com/office/officeart/2005/8/layout/vList4"/>
    <dgm:cxn modelId="{AB5AEFDF-F91A-40C8-969A-C6A0733E81F5}" type="presParOf" srcId="{44427E0E-8C7F-4D4E-9254-0DB39F68D48F}" destId="{F91328F5-5510-4F8B-90DA-CBD591B422E6}" srcOrd="1" destOrd="0" presId="urn:microsoft.com/office/officeart/2005/8/layout/vList4"/>
    <dgm:cxn modelId="{3A13E529-7616-4E57-AF79-BF3D42F594BA}" type="presParOf" srcId="{44427E0E-8C7F-4D4E-9254-0DB39F68D48F}" destId="{D53E120D-DCE4-4ED6-96CC-E0A50ADAB1D7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4.xml><?xml version="1.0" encoding="utf-8"?>
<dgm:dataModel xmlns:dgm="http://schemas.openxmlformats.org/drawingml/2006/diagram" xmlns:a="http://schemas.openxmlformats.org/drawingml/2006/main">
  <dgm:ptLst>
    <dgm:pt modelId="{10A6886D-01D7-4CA1-98FF-8AF12B0D0280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EAB35BCB-46FA-440C-93C4-B51645BC0834}">
      <dgm:prSet custT="1"/>
      <dgm:spPr/>
      <dgm:t>
        <a:bodyPr/>
        <a:lstStyle/>
        <a:p>
          <a:pPr algn="ctr" rtl="0"/>
          <a:r>
            <a: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О врачебных ошибках говорится много, но фактически не упоминается об ошибках медсестер, нет такого понятия, как «медсестринская ошибка». </a:t>
          </a:r>
          <a:endParaRPr lang="en-US" sz="2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BEEAE04-6832-4D68-9B75-3C8A1CC3B66A}" type="parTrans" cxnId="{3703B30B-DA35-498E-B4EC-A75FDA197769}">
      <dgm:prSet/>
      <dgm:spPr/>
      <dgm:t>
        <a:bodyPr/>
        <a:lstStyle/>
        <a:p>
          <a:pPr algn="ctr"/>
          <a:endParaRPr lang="ru-RU" sz="16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91DE0F0-3266-4D56-8347-9A9067B49D90}" type="sibTrans" cxnId="{3703B30B-DA35-498E-B4EC-A75FDA197769}">
      <dgm:prSet/>
      <dgm:spPr/>
      <dgm:t>
        <a:bodyPr/>
        <a:lstStyle/>
        <a:p>
          <a:pPr algn="ctr"/>
          <a:endParaRPr lang="ru-RU" sz="16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A63B5F1-E5A5-45CD-AF2C-39A9E70D180E}">
      <dgm:prSet custT="1"/>
      <dgm:spPr/>
      <dgm:t>
        <a:bodyPr/>
        <a:lstStyle/>
        <a:p>
          <a:pPr algn="ctr" rtl="0"/>
          <a:endParaRPr lang="en-US" sz="2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C187425-44D1-45F2-A2BE-7AEB16DEE0E8}" type="parTrans" cxnId="{8FFC816A-899C-47C8-BCBC-88A86B6AD4C2}">
      <dgm:prSet/>
      <dgm:spPr/>
      <dgm:t>
        <a:bodyPr/>
        <a:lstStyle/>
        <a:p>
          <a:pPr algn="ctr"/>
          <a:endParaRPr lang="ru-RU" sz="16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776C0B8-9576-4239-8BAC-F67ECC64203D}" type="sibTrans" cxnId="{8FFC816A-899C-47C8-BCBC-88A86B6AD4C2}">
      <dgm:prSet/>
      <dgm:spPr/>
      <dgm:t>
        <a:bodyPr/>
        <a:lstStyle/>
        <a:p>
          <a:pPr algn="ctr"/>
          <a:endParaRPr lang="ru-RU" sz="16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24C9EE4-31AC-498B-ABA5-29478AC75C0F}" type="pres">
      <dgm:prSet presAssocID="{10A6886D-01D7-4CA1-98FF-8AF12B0D0280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BA43483B-5B4F-47A4-887E-08CDF9AC5728}" type="pres">
      <dgm:prSet presAssocID="{EAB35BCB-46FA-440C-93C4-B51645BC0834}" presName="thickLine" presStyleLbl="alignNode1" presStyleIdx="0" presStyleCnt="2"/>
      <dgm:spPr/>
    </dgm:pt>
    <dgm:pt modelId="{1B204E76-1FB1-4252-9597-124DFA5A904B}" type="pres">
      <dgm:prSet presAssocID="{EAB35BCB-46FA-440C-93C4-B51645BC0834}" presName="horz1" presStyleCnt="0"/>
      <dgm:spPr/>
    </dgm:pt>
    <dgm:pt modelId="{9FABC710-9525-4F5C-A795-3928EC5A6DDC}" type="pres">
      <dgm:prSet presAssocID="{EAB35BCB-46FA-440C-93C4-B51645BC0834}" presName="tx1" presStyleLbl="revTx" presStyleIdx="0" presStyleCnt="2"/>
      <dgm:spPr/>
      <dgm:t>
        <a:bodyPr/>
        <a:lstStyle/>
        <a:p>
          <a:endParaRPr lang="ru-RU"/>
        </a:p>
      </dgm:t>
    </dgm:pt>
    <dgm:pt modelId="{91D4A4D7-1F46-4C8C-A233-F5FA6B2FE151}" type="pres">
      <dgm:prSet presAssocID="{EAB35BCB-46FA-440C-93C4-B51645BC0834}" presName="vert1" presStyleCnt="0"/>
      <dgm:spPr/>
    </dgm:pt>
    <dgm:pt modelId="{76000ADE-1DAD-4F02-8B48-D0F2F395283B}" type="pres">
      <dgm:prSet presAssocID="{AA63B5F1-E5A5-45CD-AF2C-39A9E70D180E}" presName="thickLine" presStyleLbl="alignNode1" presStyleIdx="1" presStyleCnt="2"/>
      <dgm:spPr/>
    </dgm:pt>
    <dgm:pt modelId="{90AB01D1-BDA8-4FC5-BFD5-9350E0E7FA88}" type="pres">
      <dgm:prSet presAssocID="{AA63B5F1-E5A5-45CD-AF2C-39A9E70D180E}" presName="horz1" presStyleCnt="0"/>
      <dgm:spPr/>
    </dgm:pt>
    <dgm:pt modelId="{2452F88C-53C5-4E1B-B77F-FA40708324C6}" type="pres">
      <dgm:prSet presAssocID="{AA63B5F1-E5A5-45CD-AF2C-39A9E70D180E}" presName="tx1" presStyleLbl="revTx" presStyleIdx="1" presStyleCnt="2"/>
      <dgm:spPr/>
      <dgm:t>
        <a:bodyPr/>
        <a:lstStyle/>
        <a:p>
          <a:endParaRPr lang="ru-RU"/>
        </a:p>
      </dgm:t>
    </dgm:pt>
    <dgm:pt modelId="{269CEA7F-879C-4FE1-9DCC-FC3564B2A83A}" type="pres">
      <dgm:prSet presAssocID="{AA63B5F1-E5A5-45CD-AF2C-39A9E70D180E}" presName="vert1" presStyleCnt="0"/>
      <dgm:spPr/>
    </dgm:pt>
  </dgm:ptLst>
  <dgm:cxnLst>
    <dgm:cxn modelId="{4535CE5E-EEAD-4E6C-A881-5973B973AEB0}" type="presOf" srcId="{EAB35BCB-46FA-440C-93C4-B51645BC0834}" destId="{9FABC710-9525-4F5C-A795-3928EC5A6DDC}" srcOrd="0" destOrd="0" presId="urn:microsoft.com/office/officeart/2008/layout/LinedList"/>
    <dgm:cxn modelId="{3703B30B-DA35-498E-B4EC-A75FDA197769}" srcId="{10A6886D-01D7-4CA1-98FF-8AF12B0D0280}" destId="{EAB35BCB-46FA-440C-93C4-B51645BC0834}" srcOrd="0" destOrd="0" parTransId="{3BEEAE04-6832-4D68-9B75-3C8A1CC3B66A}" sibTransId="{E91DE0F0-3266-4D56-8347-9A9067B49D90}"/>
    <dgm:cxn modelId="{8FFC816A-899C-47C8-BCBC-88A86B6AD4C2}" srcId="{10A6886D-01D7-4CA1-98FF-8AF12B0D0280}" destId="{AA63B5F1-E5A5-45CD-AF2C-39A9E70D180E}" srcOrd="1" destOrd="0" parTransId="{7C187425-44D1-45F2-A2BE-7AEB16DEE0E8}" sibTransId="{9776C0B8-9576-4239-8BAC-F67ECC64203D}"/>
    <dgm:cxn modelId="{07655335-1356-4D0D-A94C-013A0D56B784}" type="presOf" srcId="{10A6886D-01D7-4CA1-98FF-8AF12B0D0280}" destId="{524C9EE4-31AC-498B-ABA5-29478AC75C0F}" srcOrd="0" destOrd="0" presId="urn:microsoft.com/office/officeart/2008/layout/LinedList"/>
    <dgm:cxn modelId="{32A2FD1E-84EA-4844-A993-C13E7504A26D}" type="presOf" srcId="{AA63B5F1-E5A5-45CD-AF2C-39A9E70D180E}" destId="{2452F88C-53C5-4E1B-B77F-FA40708324C6}" srcOrd="0" destOrd="0" presId="urn:microsoft.com/office/officeart/2008/layout/LinedList"/>
    <dgm:cxn modelId="{C9331065-F457-4DE0-A143-A8BBE175124F}" type="presParOf" srcId="{524C9EE4-31AC-498B-ABA5-29478AC75C0F}" destId="{BA43483B-5B4F-47A4-887E-08CDF9AC5728}" srcOrd="0" destOrd="0" presId="urn:microsoft.com/office/officeart/2008/layout/LinedList"/>
    <dgm:cxn modelId="{9031C52A-563F-4A2B-B1E7-013F7FB79B9B}" type="presParOf" srcId="{524C9EE4-31AC-498B-ABA5-29478AC75C0F}" destId="{1B204E76-1FB1-4252-9597-124DFA5A904B}" srcOrd="1" destOrd="0" presId="urn:microsoft.com/office/officeart/2008/layout/LinedList"/>
    <dgm:cxn modelId="{4C2025F9-8066-4230-AC8E-85602180CE3B}" type="presParOf" srcId="{1B204E76-1FB1-4252-9597-124DFA5A904B}" destId="{9FABC710-9525-4F5C-A795-3928EC5A6DDC}" srcOrd="0" destOrd="0" presId="urn:microsoft.com/office/officeart/2008/layout/LinedList"/>
    <dgm:cxn modelId="{9CF4D447-B640-42EE-926D-7BFBD7A8D21E}" type="presParOf" srcId="{1B204E76-1FB1-4252-9597-124DFA5A904B}" destId="{91D4A4D7-1F46-4C8C-A233-F5FA6B2FE151}" srcOrd="1" destOrd="0" presId="urn:microsoft.com/office/officeart/2008/layout/LinedList"/>
    <dgm:cxn modelId="{E64EA287-9A9B-4495-B460-B2992990D2EA}" type="presParOf" srcId="{524C9EE4-31AC-498B-ABA5-29478AC75C0F}" destId="{76000ADE-1DAD-4F02-8B48-D0F2F395283B}" srcOrd="2" destOrd="0" presId="urn:microsoft.com/office/officeart/2008/layout/LinedList"/>
    <dgm:cxn modelId="{1A6C6E23-B364-4D22-B5BA-E69446E7ECEA}" type="presParOf" srcId="{524C9EE4-31AC-498B-ABA5-29478AC75C0F}" destId="{90AB01D1-BDA8-4FC5-BFD5-9350E0E7FA88}" srcOrd="3" destOrd="0" presId="urn:microsoft.com/office/officeart/2008/layout/LinedList"/>
    <dgm:cxn modelId="{62624047-D47E-46CE-9A26-97B9A1DD5BFC}" type="presParOf" srcId="{90AB01D1-BDA8-4FC5-BFD5-9350E0E7FA88}" destId="{2452F88C-53C5-4E1B-B77F-FA40708324C6}" srcOrd="0" destOrd="0" presId="urn:microsoft.com/office/officeart/2008/layout/LinedList"/>
    <dgm:cxn modelId="{861B3C0F-ED57-4F05-BE96-EE100544B050}" type="presParOf" srcId="{90AB01D1-BDA8-4FC5-BFD5-9350E0E7FA88}" destId="{269CEA7F-879C-4FE1-9DCC-FC3564B2A83A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5.xml><?xml version="1.0" encoding="utf-8"?>
<dgm:dataModel xmlns:dgm="http://schemas.openxmlformats.org/drawingml/2006/diagram" xmlns:a="http://schemas.openxmlformats.org/drawingml/2006/main">
  <dgm:ptLst>
    <dgm:pt modelId="{5555B596-E5AC-4107-A960-9D2EF93F8D66}" type="doc">
      <dgm:prSet loTypeId="urn:microsoft.com/office/officeart/2005/8/layout/pList1#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41B3F8F9-F7B9-43AC-B5B6-2D9ECC19753A}">
      <dgm:prSet/>
      <dgm:spPr/>
      <dgm:t>
        <a:bodyPr/>
        <a:lstStyle/>
        <a:p>
          <a:pPr rtl="0"/>
          <a:r>
            <a:rPr lang="ru-RU" b="1" dirty="0" smtClean="0"/>
            <a:t>Адрес: 010000, Республика Казахстан г. Астана, проспект Туран 34/1</a:t>
          </a:r>
          <a:endParaRPr lang="ru-RU" dirty="0"/>
        </a:p>
      </dgm:t>
    </dgm:pt>
    <dgm:pt modelId="{22B846B9-82CC-4B45-A52B-67A731F10928}" type="parTrans" cxnId="{AD6928DE-3DE9-48C3-9830-199B5942DB99}">
      <dgm:prSet/>
      <dgm:spPr/>
      <dgm:t>
        <a:bodyPr/>
        <a:lstStyle/>
        <a:p>
          <a:endParaRPr lang="ru-RU"/>
        </a:p>
      </dgm:t>
    </dgm:pt>
    <dgm:pt modelId="{2F62DB42-EDC5-44BA-979D-D0DD71528CF5}" type="sibTrans" cxnId="{AD6928DE-3DE9-48C3-9830-199B5942DB99}">
      <dgm:prSet/>
      <dgm:spPr/>
      <dgm:t>
        <a:bodyPr/>
        <a:lstStyle/>
        <a:p>
          <a:endParaRPr lang="ru-RU"/>
        </a:p>
      </dgm:t>
    </dgm:pt>
    <dgm:pt modelId="{A98B0222-4EB0-4D5C-8D3A-030B119CCF52}">
      <dgm:prSet/>
      <dgm:spPr/>
      <dgm:t>
        <a:bodyPr/>
        <a:lstStyle/>
        <a:p>
          <a:pPr rtl="0"/>
          <a:r>
            <a:rPr lang="ru-RU" b="1" dirty="0" smtClean="0"/>
            <a:t>Тел.:+7 (7172) 62-10-76</a:t>
          </a:r>
          <a:endParaRPr lang="ru-RU" dirty="0"/>
        </a:p>
      </dgm:t>
    </dgm:pt>
    <dgm:pt modelId="{32317353-FE68-4EBC-B8DF-F63C27AE8417}" type="parTrans" cxnId="{9CFDAF9A-6A62-41F9-891B-ED40EE9C63C8}">
      <dgm:prSet/>
      <dgm:spPr/>
      <dgm:t>
        <a:bodyPr/>
        <a:lstStyle/>
        <a:p>
          <a:endParaRPr lang="ru-RU"/>
        </a:p>
      </dgm:t>
    </dgm:pt>
    <dgm:pt modelId="{FDB6919F-319C-4C38-8EE6-7A4810D64297}" type="sibTrans" cxnId="{9CFDAF9A-6A62-41F9-891B-ED40EE9C63C8}">
      <dgm:prSet/>
      <dgm:spPr/>
      <dgm:t>
        <a:bodyPr/>
        <a:lstStyle/>
        <a:p>
          <a:endParaRPr lang="ru-RU"/>
        </a:p>
      </dgm:t>
    </dgm:pt>
    <dgm:pt modelId="{E366116B-1275-49B7-A056-14A3E3963177}">
      <dgm:prSet/>
      <dgm:spPr/>
      <dgm:t>
        <a:bodyPr/>
        <a:lstStyle/>
        <a:p>
          <a:pPr rtl="0"/>
          <a:r>
            <a:rPr lang="en-US" b="1" dirty="0" smtClean="0">
              <a:hlinkClick xmlns:r="http://schemas.openxmlformats.org/officeDocument/2006/relationships" r:id="rId1"/>
            </a:rPr>
            <a:t>aiok1806@mail.ru</a:t>
          </a:r>
          <a:endParaRPr lang="ru-RU" b="1" dirty="0" smtClean="0"/>
        </a:p>
        <a:p>
          <a:pPr rtl="0"/>
          <a:r>
            <a:rPr lang="en-US" b="1" dirty="0" err="1" smtClean="0">
              <a:hlinkClick xmlns:r="http://schemas.openxmlformats.org/officeDocument/2006/relationships" r:id="rId2"/>
            </a:rPr>
            <a:t>Aigul.Tolepbergenova</a:t>
          </a:r>
          <a:r>
            <a:rPr lang="ru-RU" b="1" dirty="0" smtClean="0">
              <a:hlinkClick xmlns:r="http://schemas.openxmlformats.org/officeDocument/2006/relationships" r:id="rId2"/>
            </a:rPr>
            <a:t>2</a:t>
          </a:r>
          <a:r>
            <a:rPr lang="en-US" b="1" dirty="0" smtClean="0">
              <a:hlinkClick xmlns:r="http://schemas.openxmlformats.org/officeDocument/2006/relationships" r:id="rId2"/>
            </a:rPr>
            <a:t>@nmh.kz</a:t>
          </a:r>
          <a:endParaRPr lang="en-US" b="1" dirty="0" smtClean="0"/>
        </a:p>
        <a:p>
          <a:pPr rtl="0"/>
          <a:r>
            <a:rPr lang="ru-RU" b="1" dirty="0" smtClean="0"/>
            <a:t/>
          </a:r>
          <a:br>
            <a:rPr lang="ru-RU" b="1" dirty="0" smtClean="0"/>
          </a:br>
          <a:r>
            <a:rPr lang="ru-RU" b="1" dirty="0" smtClean="0"/>
            <a:t/>
          </a:r>
          <a:br>
            <a:rPr lang="ru-RU" b="1" dirty="0" smtClean="0"/>
          </a:br>
          <a:endParaRPr lang="ru-RU" dirty="0"/>
        </a:p>
      </dgm:t>
    </dgm:pt>
    <dgm:pt modelId="{17CCB7FC-EF20-4233-94BD-72961F475C68}" type="parTrans" cxnId="{D77CF924-183C-49C5-B77C-8EF8F5A401F6}">
      <dgm:prSet/>
      <dgm:spPr/>
      <dgm:t>
        <a:bodyPr/>
        <a:lstStyle/>
        <a:p>
          <a:endParaRPr lang="ru-RU"/>
        </a:p>
      </dgm:t>
    </dgm:pt>
    <dgm:pt modelId="{3702B1A3-CA98-422D-A384-0BF8E6507ED5}" type="sibTrans" cxnId="{D77CF924-183C-49C5-B77C-8EF8F5A401F6}">
      <dgm:prSet/>
      <dgm:spPr/>
      <dgm:t>
        <a:bodyPr/>
        <a:lstStyle/>
        <a:p>
          <a:endParaRPr lang="ru-RU"/>
        </a:p>
      </dgm:t>
    </dgm:pt>
    <dgm:pt modelId="{A43E91E2-A751-4B34-8998-EE1DA6C503A8}" type="pres">
      <dgm:prSet presAssocID="{5555B596-E5AC-4107-A960-9D2EF93F8D66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3712BCF-6D11-4410-8674-40AA0224CCC4}" type="pres">
      <dgm:prSet presAssocID="{41B3F8F9-F7B9-43AC-B5B6-2D9ECC19753A}" presName="compNode" presStyleCnt="0"/>
      <dgm:spPr/>
    </dgm:pt>
    <dgm:pt modelId="{97512C1D-64B3-4202-B1CB-3DF8D1A17D0F}" type="pres">
      <dgm:prSet presAssocID="{41B3F8F9-F7B9-43AC-B5B6-2D9ECC19753A}" presName="pictRect" presStyleLbl="node1" presStyleIdx="0" presStyleCnt="3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</dgm:pt>
    <dgm:pt modelId="{57F25A6C-670B-4972-AE06-1A1390489327}" type="pres">
      <dgm:prSet presAssocID="{41B3F8F9-F7B9-43AC-B5B6-2D9ECC19753A}" presName="textRect" presStyleLbl="revTx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38B461F-E0A2-475B-BA53-DC291F25A494}" type="pres">
      <dgm:prSet presAssocID="{2F62DB42-EDC5-44BA-979D-D0DD71528CF5}" presName="sibTrans" presStyleLbl="sibTrans2D1" presStyleIdx="0" presStyleCnt="0"/>
      <dgm:spPr/>
      <dgm:t>
        <a:bodyPr/>
        <a:lstStyle/>
        <a:p>
          <a:endParaRPr lang="ru-RU"/>
        </a:p>
      </dgm:t>
    </dgm:pt>
    <dgm:pt modelId="{3DC5544E-FAAC-4CD7-AF2F-DC99E7057CCE}" type="pres">
      <dgm:prSet presAssocID="{A98B0222-4EB0-4D5C-8D3A-030B119CCF52}" presName="compNode" presStyleCnt="0"/>
      <dgm:spPr/>
    </dgm:pt>
    <dgm:pt modelId="{337F2D62-8ED4-4182-88EC-CF0FB077276F}" type="pres">
      <dgm:prSet presAssocID="{A98B0222-4EB0-4D5C-8D3A-030B119CCF52}" presName="pictRect" presStyleLbl="node1" presStyleIdx="1" presStyleCnt="3"/>
      <dgm:spPr>
        <a:blipFill rotWithShape="0">
          <a:blip xmlns:r="http://schemas.openxmlformats.org/officeDocument/2006/relationships" r:embed="rId4"/>
          <a:stretch>
            <a:fillRect/>
          </a:stretch>
        </a:blipFill>
      </dgm:spPr>
    </dgm:pt>
    <dgm:pt modelId="{5D053B80-4072-4038-9D3B-FCD37A6D3F3D}" type="pres">
      <dgm:prSet presAssocID="{A98B0222-4EB0-4D5C-8D3A-030B119CCF52}" presName="textRect" presStyleLbl="revTx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24A3261-A059-46E3-BB5C-0269E504416E}" type="pres">
      <dgm:prSet presAssocID="{FDB6919F-319C-4C38-8EE6-7A4810D64297}" presName="sibTrans" presStyleLbl="sibTrans2D1" presStyleIdx="0" presStyleCnt="0"/>
      <dgm:spPr/>
      <dgm:t>
        <a:bodyPr/>
        <a:lstStyle/>
        <a:p>
          <a:endParaRPr lang="ru-RU"/>
        </a:p>
      </dgm:t>
    </dgm:pt>
    <dgm:pt modelId="{3D008A4E-C85D-4BA6-A0A2-504FE7EC7587}" type="pres">
      <dgm:prSet presAssocID="{E366116B-1275-49B7-A056-14A3E3963177}" presName="compNode" presStyleCnt="0"/>
      <dgm:spPr/>
    </dgm:pt>
    <dgm:pt modelId="{049C4976-C153-4CAD-B0B6-3743EACE847F}" type="pres">
      <dgm:prSet presAssocID="{E366116B-1275-49B7-A056-14A3E3963177}" presName="pictRect" presStyleLbl="node1" presStyleIdx="2" presStyleCnt="3"/>
      <dgm:spPr>
        <a:blipFill rotWithShape="0">
          <a:blip xmlns:r="http://schemas.openxmlformats.org/officeDocument/2006/relationships" r:embed="rId5"/>
          <a:stretch>
            <a:fillRect/>
          </a:stretch>
        </a:blipFill>
      </dgm:spPr>
    </dgm:pt>
    <dgm:pt modelId="{8214521A-3B28-466E-9615-1E3DFFDE01C4}" type="pres">
      <dgm:prSet presAssocID="{E366116B-1275-49B7-A056-14A3E3963177}" presName="textRect" presStyleLbl="revTx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AEF3688-177F-4720-BC77-417E12E86B00}" type="presOf" srcId="{E366116B-1275-49B7-A056-14A3E3963177}" destId="{8214521A-3B28-466E-9615-1E3DFFDE01C4}" srcOrd="0" destOrd="0" presId="urn:microsoft.com/office/officeart/2005/8/layout/pList1#1"/>
    <dgm:cxn modelId="{C74B9A36-FA14-4608-B7C5-9C079FB94903}" type="presOf" srcId="{2F62DB42-EDC5-44BA-979D-D0DD71528CF5}" destId="{738B461F-E0A2-475B-BA53-DC291F25A494}" srcOrd="0" destOrd="0" presId="urn:microsoft.com/office/officeart/2005/8/layout/pList1#1"/>
    <dgm:cxn modelId="{E0282984-174B-4DC4-BD43-2931058B4CF8}" type="presOf" srcId="{5555B596-E5AC-4107-A960-9D2EF93F8D66}" destId="{A43E91E2-A751-4B34-8998-EE1DA6C503A8}" srcOrd="0" destOrd="0" presId="urn:microsoft.com/office/officeart/2005/8/layout/pList1#1"/>
    <dgm:cxn modelId="{9F0C6F7E-4E3A-473D-8A5E-3FD4A8EB5AAE}" type="presOf" srcId="{A98B0222-4EB0-4D5C-8D3A-030B119CCF52}" destId="{5D053B80-4072-4038-9D3B-FCD37A6D3F3D}" srcOrd="0" destOrd="0" presId="urn:microsoft.com/office/officeart/2005/8/layout/pList1#1"/>
    <dgm:cxn modelId="{A2F2E247-EF71-4F77-8E8B-6AAE72219D81}" type="presOf" srcId="{FDB6919F-319C-4C38-8EE6-7A4810D64297}" destId="{124A3261-A059-46E3-BB5C-0269E504416E}" srcOrd="0" destOrd="0" presId="urn:microsoft.com/office/officeart/2005/8/layout/pList1#1"/>
    <dgm:cxn modelId="{F5835301-0380-45D9-B6A4-C5DDFF0C2D63}" type="presOf" srcId="{41B3F8F9-F7B9-43AC-B5B6-2D9ECC19753A}" destId="{57F25A6C-670B-4972-AE06-1A1390489327}" srcOrd="0" destOrd="0" presId="urn:microsoft.com/office/officeart/2005/8/layout/pList1#1"/>
    <dgm:cxn modelId="{D77CF924-183C-49C5-B77C-8EF8F5A401F6}" srcId="{5555B596-E5AC-4107-A960-9D2EF93F8D66}" destId="{E366116B-1275-49B7-A056-14A3E3963177}" srcOrd="2" destOrd="0" parTransId="{17CCB7FC-EF20-4233-94BD-72961F475C68}" sibTransId="{3702B1A3-CA98-422D-A384-0BF8E6507ED5}"/>
    <dgm:cxn modelId="{AD6928DE-3DE9-48C3-9830-199B5942DB99}" srcId="{5555B596-E5AC-4107-A960-9D2EF93F8D66}" destId="{41B3F8F9-F7B9-43AC-B5B6-2D9ECC19753A}" srcOrd="0" destOrd="0" parTransId="{22B846B9-82CC-4B45-A52B-67A731F10928}" sibTransId="{2F62DB42-EDC5-44BA-979D-D0DD71528CF5}"/>
    <dgm:cxn modelId="{9CFDAF9A-6A62-41F9-891B-ED40EE9C63C8}" srcId="{5555B596-E5AC-4107-A960-9D2EF93F8D66}" destId="{A98B0222-4EB0-4D5C-8D3A-030B119CCF52}" srcOrd="1" destOrd="0" parTransId="{32317353-FE68-4EBC-B8DF-F63C27AE8417}" sibTransId="{FDB6919F-319C-4C38-8EE6-7A4810D64297}"/>
    <dgm:cxn modelId="{F6CE37BD-595F-4D8C-A9E4-B7CFE67069B8}" type="presParOf" srcId="{A43E91E2-A751-4B34-8998-EE1DA6C503A8}" destId="{63712BCF-6D11-4410-8674-40AA0224CCC4}" srcOrd="0" destOrd="0" presId="urn:microsoft.com/office/officeart/2005/8/layout/pList1#1"/>
    <dgm:cxn modelId="{BACF5284-9AF9-42FF-B3E1-9FE5F837D234}" type="presParOf" srcId="{63712BCF-6D11-4410-8674-40AA0224CCC4}" destId="{97512C1D-64B3-4202-B1CB-3DF8D1A17D0F}" srcOrd="0" destOrd="0" presId="urn:microsoft.com/office/officeart/2005/8/layout/pList1#1"/>
    <dgm:cxn modelId="{93E1E16F-6635-4A70-967C-641FCA778B76}" type="presParOf" srcId="{63712BCF-6D11-4410-8674-40AA0224CCC4}" destId="{57F25A6C-670B-4972-AE06-1A1390489327}" srcOrd="1" destOrd="0" presId="urn:microsoft.com/office/officeart/2005/8/layout/pList1#1"/>
    <dgm:cxn modelId="{40C273C9-56A6-437A-9981-759EBB09D84A}" type="presParOf" srcId="{A43E91E2-A751-4B34-8998-EE1DA6C503A8}" destId="{738B461F-E0A2-475B-BA53-DC291F25A494}" srcOrd="1" destOrd="0" presId="urn:microsoft.com/office/officeart/2005/8/layout/pList1#1"/>
    <dgm:cxn modelId="{EB7A5023-840F-4D3C-AE2B-DE76C9CC9D91}" type="presParOf" srcId="{A43E91E2-A751-4B34-8998-EE1DA6C503A8}" destId="{3DC5544E-FAAC-4CD7-AF2F-DC99E7057CCE}" srcOrd="2" destOrd="0" presId="urn:microsoft.com/office/officeart/2005/8/layout/pList1#1"/>
    <dgm:cxn modelId="{B62EEA5E-2B35-40F3-BF1D-0AC1C9562197}" type="presParOf" srcId="{3DC5544E-FAAC-4CD7-AF2F-DC99E7057CCE}" destId="{337F2D62-8ED4-4182-88EC-CF0FB077276F}" srcOrd="0" destOrd="0" presId="urn:microsoft.com/office/officeart/2005/8/layout/pList1#1"/>
    <dgm:cxn modelId="{6415EF56-7F4B-4C9C-9A89-72F3DED2128C}" type="presParOf" srcId="{3DC5544E-FAAC-4CD7-AF2F-DC99E7057CCE}" destId="{5D053B80-4072-4038-9D3B-FCD37A6D3F3D}" srcOrd="1" destOrd="0" presId="urn:microsoft.com/office/officeart/2005/8/layout/pList1#1"/>
    <dgm:cxn modelId="{3D58F1A4-67AB-4BD9-9B96-17EE9A58EEBE}" type="presParOf" srcId="{A43E91E2-A751-4B34-8998-EE1DA6C503A8}" destId="{124A3261-A059-46E3-BB5C-0269E504416E}" srcOrd="3" destOrd="0" presId="urn:microsoft.com/office/officeart/2005/8/layout/pList1#1"/>
    <dgm:cxn modelId="{3644240D-EAA5-4553-B95A-69899C0DD4B4}" type="presParOf" srcId="{A43E91E2-A751-4B34-8998-EE1DA6C503A8}" destId="{3D008A4E-C85D-4BA6-A0A2-504FE7EC7587}" srcOrd="4" destOrd="0" presId="urn:microsoft.com/office/officeart/2005/8/layout/pList1#1"/>
    <dgm:cxn modelId="{0056A420-B0EA-4BE6-BB02-BF269C372E90}" type="presParOf" srcId="{3D008A4E-C85D-4BA6-A0A2-504FE7EC7587}" destId="{049C4976-C153-4CAD-B0B6-3743EACE847F}" srcOrd="0" destOrd="0" presId="urn:microsoft.com/office/officeart/2005/8/layout/pList1#1"/>
    <dgm:cxn modelId="{C4DCB9F6-1CB2-406C-ABD6-37DC9B14F772}" type="presParOf" srcId="{3D008A4E-C85D-4BA6-A0A2-504FE7EC7587}" destId="{8214521A-3B28-466E-9615-1E3DFFDE01C4}" srcOrd="1" destOrd="0" presId="urn:microsoft.com/office/officeart/2005/8/layout/pList1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FB6D9E5E-D720-4998-886D-45BB5CFADCB9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27E6B22D-3752-431E-9321-A727B6E525D3}">
      <dgm:prSet/>
      <dgm:spPr/>
      <dgm:t>
        <a:bodyPr/>
        <a:lstStyle/>
        <a:p>
          <a:pPr rtl="0"/>
          <a:r>
            <a:rPr lang="kk-KZ" baseline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В основе большинства ошибок в лекарственной терапии лежат следующие факторы;</a:t>
          </a:r>
          <a:endParaRPr lang="en-US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1B754DA-F6BE-4955-8C19-2722E09610B4}" type="parTrans" cxnId="{45979AA4-A55F-460F-9840-B45DE3AAF0F7}">
      <dgm:prSet/>
      <dgm:spPr/>
      <dgm:t>
        <a:bodyPr/>
        <a:lstStyle/>
        <a:p>
          <a:endParaRPr lang="ru-RU"/>
        </a:p>
      </dgm:t>
    </dgm:pt>
    <dgm:pt modelId="{7E78DD85-0CD4-44D9-9CA9-1864A3C26FCD}" type="sibTrans" cxnId="{45979AA4-A55F-460F-9840-B45DE3AAF0F7}">
      <dgm:prSet/>
      <dgm:spPr/>
      <dgm:t>
        <a:bodyPr/>
        <a:lstStyle/>
        <a:p>
          <a:endParaRPr lang="ru-RU"/>
        </a:p>
      </dgm:t>
    </dgm:pt>
    <dgm:pt modelId="{42BA878D-ADF1-46BD-B5F6-ED6691826890}" type="pres">
      <dgm:prSet presAssocID="{FB6D9E5E-D720-4998-886D-45BB5CFADCB9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A5DB7B0-7A1E-4047-A463-E7660098B6C8}" type="pres">
      <dgm:prSet presAssocID="{27E6B22D-3752-431E-9321-A727B6E525D3}" presName="parTxOnly" presStyleLbl="node1" presStyleIdx="0" presStyleCnt="1" custLinFactNeighborX="209" custLinFactNeighborY="-5789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5979AA4-A55F-460F-9840-B45DE3AAF0F7}" srcId="{FB6D9E5E-D720-4998-886D-45BB5CFADCB9}" destId="{27E6B22D-3752-431E-9321-A727B6E525D3}" srcOrd="0" destOrd="0" parTransId="{B1B754DA-F6BE-4955-8C19-2722E09610B4}" sibTransId="{7E78DD85-0CD4-44D9-9CA9-1864A3C26FCD}"/>
    <dgm:cxn modelId="{5B9E9A50-B16C-4FC8-939A-8B15D2B9442D}" type="presOf" srcId="{27E6B22D-3752-431E-9321-A727B6E525D3}" destId="{FA5DB7B0-7A1E-4047-A463-E7660098B6C8}" srcOrd="0" destOrd="0" presId="urn:microsoft.com/office/officeart/2005/8/layout/chevron1"/>
    <dgm:cxn modelId="{79E93B47-44DE-4784-84F0-7160C5658A62}" type="presOf" srcId="{FB6D9E5E-D720-4998-886D-45BB5CFADCB9}" destId="{42BA878D-ADF1-46BD-B5F6-ED6691826890}" srcOrd="0" destOrd="0" presId="urn:microsoft.com/office/officeart/2005/8/layout/chevron1"/>
    <dgm:cxn modelId="{143F4461-73E5-4D60-A4F5-60730DF293E2}" type="presParOf" srcId="{42BA878D-ADF1-46BD-B5F6-ED6691826890}" destId="{FA5DB7B0-7A1E-4047-A463-E7660098B6C8}" srcOrd="0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20708C30-1A22-4B7B-8036-3705B2F43640}" type="doc">
      <dgm:prSet loTypeId="urn:microsoft.com/office/officeart/2005/8/layout/default" loCatId="list" qsTypeId="urn:microsoft.com/office/officeart/2005/8/quickstyle/simple3" qsCatId="simple" csTypeId="urn:microsoft.com/office/officeart/2005/8/colors/colorful3" csCatId="colorful" phldr="1"/>
      <dgm:spPr/>
      <dgm:t>
        <a:bodyPr/>
        <a:lstStyle/>
        <a:p>
          <a:endParaRPr lang="ru-RU"/>
        </a:p>
      </dgm:t>
    </dgm:pt>
    <dgm:pt modelId="{36086CA8-D67E-473B-8D66-E0C046B664B4}">
      <dgm:prSet phldrT="[Текст]" custT="1"/>
      <dgm:spPr/>
      <dgm:t>
        <a:bodyPr/>
        <a:lstStyle/>
        <a:p>
          <a:r>
            <a:rPr lang="kk-KZ" sz="18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ЛС схожие по названию и едентичные по упаковке</a:t>
          </a:r>
          <a:endParaRPr lang="ru-RU" sz="18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C06DFF6-4C5C-46B4-815F-3C5A006C1E7C}" type="parTrans" cxnId="{C483C518-73A0-4A2C-A7B5-C99B6EAB866B}">
      <dgm:prSet/>
      <dgm:spPr/>
      <dgm:t>
        <a:bodyPr/>
        <a:lstStyle/>
        <a:p>
          <a:endParaRPr lang="ru-RU" sz="1800" b="1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EA32900-F50B-44B5-8302-382069B57F65}" type="sibTrans" cxnId="{C483C518-73A0-4A2C-A7B5-C99B6EAB866B}">
      <dgm:prSet/>
      <dgm:spPr/>
      <dgm:t>
        <a:bodyPr/>
        <a:lstStyle/>
        <a:p>
          <a:endParaRPr lang="ru-RU" sz="1800" b="1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456F561-EF7D-4A10-813B-C93623E051BD}">
      <dgm:prSet phldrT="[Текст]" custT="1"/>
      <dgm:spPr/>
      <dgm:t>
        <a:bodyPr/>
        <a:lstStyle/>
        <a:p>
          <a:r>
            <a:rPr lang="kk-KZ" sz="18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Недостаток информации о ЛС</a:t>
          </a:r>
          <a:endParaRPr lang="ru-RU" sz="18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618EB53-3ACE-43DF-B0F6-C894CFD1751E}" type="parTrans" cxnId="{683DC7C3-61E9-4FC6-947B-C6A43C9B989F}">
      <dgm:prSet/>
      <dgm:spPr/>
      <dgm:t>
        <a:bodyPr/>
        <a:lstStyle/>
        <a:p>
          <a:endParaRPr lang="ru-RU" sz="1800" b="1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35AC3BD-EAA4-4A70-8A58-2588352159C3}" type="sibTrans" cxnId="{683DC7C3-61E9-4FC6-947B-C6A43C9B989F}">
      <dgm:prSet/>
      <dgm:spPr/>
      <dgm:t>
        <a:bodyPr/>
        <a:lstStyle/>
        <a:p>
          <a:endParaRPr lang="ru-RU" sz="1800" b="1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0725FEF-58B6-4D4C-8D98-D4FB044EC78E}">
      <dgm:prSet phldrT="[Текст]" custT="1"/>
      <dgm:spPr/>
      <dgm:t>
        <a:bodyPr/>
        <a:lstStyle/>
        <a:p>
          <a:r>
            <a:rPr lang="kk-KZ" sz="18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недостаток информации о пациенте</a:t>
          </a:r>
          <a:endParaRPr lang="ru-RU" sz="18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00F3DE7-7ADB-43C6-B411-41F265C1B165}" type="parTrans" cxnId="{8B721036-5262-4706-B710-17A40626508F}">
      <dgm:prSet/>
      <dgm:spPr/>
      <dgm:t>
        <a:bodyPr/>
        <a:lstStyle/>
        <a:p>
          <a:endParaRPr lang="ru-RU" sz="1800" b="1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EEB01F4-90DF-4DED-A3F6-CD6A93152E0B}" type="sibTrans" cxnId="{8B721036-5262-4706-B710-17A40626508F}">
      <dgm:prSet/>
      <dgm:spPr/>
      <dgm:t>
        <a:bodyPr/>
        <a:lstStyle/>
        <a:p>
          <a:endParaRPr lang="ru-RU" sz="1800" b="1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F945A6F-A10D-4228-B1F5-FF856279F25D}">
      <dgm:prSet phldrT="[Текст]" custT="1"/>
      <dgm:spPr/>
      <dgm:t>
        <a:bodyPr/>
        <a:lstStyle/>
        <a:p>
          <a:r>
            <a:rPr lang="kk-KZ" sz="18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Нечитабельный почерк врача</a:t>
          </a:r>
          <a:endParaRPr lang="ru-RU" sz="18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9B4B84E-5249-4988-BE72-ADF31895E80A}" type="parTrans" cxnId="{C407BE2E-6665-42D6-914C-B64A6C21AA65}">
      <dgm:prSet/>
      <dgm:spPr/>
      <dgm:t>
        <a:bodyPr/>
        <a:lstStyle/>
        <a:p>
          <a:endParaRPr lang="ru-RU" sz="1800" b="1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14B1692-19CD-4FF2-8027-770FA2F7CB24}" type="sibTrans" cxnId="{C407BE2E-6665-42D6-914C-B64A6C21AA65}">
      <dgm:prSet/>
      <dgm:spPr/>
      <dgm:t>
        <a:bodyPr/>
        <a:lstStyle/>
        <a:p>
          <a:endParaRPr lang="ru-RU" sz="1800" b="1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C121E71-EDB1-4863-A47B-C165DB1D82FE}">
      <dgm:prSet phldrT="[Текст]" custT="1"/>
      <dgm:spPr/>
      <dgm:t>
        <a:bodyPr/>
        <a:lstStyle/>
        <a:p>
          <a:r>
            <a:rPr lang="kk-KZ" sz="18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Отсутствие информации о случаях побочных реакций на ЛС</a:t>
          </a:r>
          <a:endParaRPr lang="ru-RU" sz="18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5CCF10F-D393-4571-B8D0-D55CA47B8FEC}" type="parTrans" cxnId="{7988EC50-203E-4785-A8E8-140B507F613A}">
      <dgm:prSet/>
      <dgm:spPr/>
      <dgm:t>
        <a:bodyPr/>
        <a:lstStyle/>
        <a:p>
          <a:endParaRPr lang="ru-RU" sz="1800" b="1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7B1804F-E5FD-496F-85BA-ECE8B00E5BA4}" type="sibTrans" cxnId="{7988EC50-203E-4785-A8E8-140B507F613A}">
      <dgm:prSet/>
      <dgm:spPr/>
      <dgm:t>
        <a:bodyPr/>
        <a:lstStyle/>
        <a:p>
          <a:endParaRPr lang="ru-RU" sz="1800" b="1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E627626-570C-4C85-B959-6DD26A8C7B34}">
      <dgm:prSet custT="1"/>
      <dgm:spPr/>
      <dgm:t>
        <a:bodyPr/>
        <a:lstStyle/>
        <a:p>
          <a:r>
            <a:rPr lang="kk-KZ" sz="18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дозирование и разведение</a:t>
          </a:r>
          <a:endParaRPr lang="ru-RU" sz="18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8978222-43D7-4D27-812F-99FB78835324}" type="parTrans" cxnId="{9F14BC8D-06B8-4E06-AABB-D5A47147FF13}">
      <dgm:prSet/>
      <dgm:spPr/>
      <dgm:t>
        <a:bodyPr/>
        <a:lstStyle/>
        <a:p>
          <a:endParaRPr lang="ru-RU" sz="1800" b="1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DB6D5ED-3B60-492A-8A00-F0DC4A52DC84}" type="sibTrans" cxnId="{9F14BC8D-06B8-4E06-AABB-D5A47147FF13}">
      <dgm:prSet/>
      <dgm:spPr/>
      <dgm:t>
        <a:bodyPr/>
        <a:lstStyle/>
        <a:p>
          <a:endParaRPr lang="ru-RU" sz="1800" b="1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3BC62CC-FC03-4281-9178-A905ABA45FA2}">
      <dgm:prSet custT="1"/>
      <dgm:spPr/>
      <dgm:t>
        <a:bodyPr/>
        <a:lstStyle/>
        <a:p>
          <a:r>
            <a:rPr lang="ru-RU" sz="18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Несвоевременное введение лекарственных средств</a:t>
          </a:r>
          <a:endParaRPr lang="ru-RU" sz="18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536158D-794A-4C40-90FE-0AA78F2EC941}" type="parTrans" cxnId="{BFCA3A4C-F26B-4F04-A2E7-8F9D2A48E679}">
      <dgm:prSet/>
      <dgm:spPr/>
      <dgm:t>
        <a:bodyPr/>
        <a:lstStyle/>
        <a:p>
          <a:endParaRPr lang="ru-RU" sz="1800" b="1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07B764E-9FA1-446E-811A-BDE7A785D790}" type="sibTrans" cxnId="{BFCA3A4C-F26B-4F04-A2E7-8F9D2A48E679}">
      <dgm:prSet/>
      <dgm:spPr/>
      <dgm:t>
        <a:bodyPr/>
        <a:lstStyle/>
        <a:p>
          <a:endParaRPr lang="ru-RU" sz="1800" b="1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258F574-E854-4E74-BB03-E85DC2EABA35}">
      <dgm:prSet custT="1"/>
      <dgm:spPr/>
      <dgm:t>
        <a:bodyPr/>
        <a:lstStyle/>
        <a:p>
          <a:r>
            <a:rPr lang="ru-RU" sz="18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Неправильный путь введения</a:t>
          </a:r>
          <a:endParaRPr lang="ru-RU" sz="18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3BD472A-5DFF-475F-8305-533C046DFF3C}" type="parTrans" cxnId="{1EFAA502-DD5E-48A6-95B8-33F6D5D7B957}">
      <dgm:prSet/>
      <dgm:spPr/>
      <dgm:t>
        <a:bodyPr/>
        <a:lstStyle/>
        <a:p>
          <a:endParaRPr lang="ru-RU" sz="1800" b="1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FFA795A-399C-455B-9D51-D182C0A90425}" type="sibTrans" cxnId="{1EFAA502-DD5E-48A6-95B8-33F6D5D7B957}">
      <dgm:prSet/>
      <dgm:spPr/>
      <dgm:t>
        <a:bodyPr/>
        <a:lstStyle/>
        <a:p>
          <a:endParaRPr lang="ru-RU" sz="1800" b="1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78EA921-D4C2-4BA5-BFC5-57F84F58C83F}" type="pres">
      <dgm:prSet presAssocID="{20708C30-1A22-4B7B-8036-3705B2F43640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920AED7-10A9-4523-87C5-0488554F00D6}" type="pres">
      <dgm:prSet presAssocID="{36086CA8-D67E-473B-8D66-E0C046B664B4}" presName="node" presStyleLbl="node1" presStyleIdx="0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57A3F50-A290-414C-AB84-A5FEA44ABFEA}" type="pres">
      <dgm:prSet presAssocID="{8EA32900-F50B-44B5-8302-382069B57F65}" presName="sibTrans" presStyleCnt="0"/>
      <dgm:spPr/>
    </dgm:pt>
    <dgm:pt modelId="{C25E6E1E-33BA-492B-837B-FB292185071C}" type="pres">
      <dgm:prSet presAssocID="{6456F561-EF7D-4A10-813B-C93623E051BD}" presName="node" presStyleLbl="node1" presStyleIdx="1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D10D98B-BB2C-4486-937A-4F6C5BDE0190}" type="pres">
      <dgm:prSet presAssocID="{435AC3BD-EAA4-4A70-8A58-2588352159C3}" presName="sibTrans" presStyleCnt="0"/>
      <dgm:spPr/>
    </dgm:pt>
    <dgm:pt modelId="{C3D97864-637B-4958-97C9-F08AFE887705}" type="pres">
      <dgm:prSet presAssocID="{60725FEF-58B6-4D4C-8D98-D4FB044EC78E}" presName="node" presStyleLbl="node1" presStyleIdx="2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39294F6-B0AA-46BC-B884-55FE5E2FA8C4}" type="pres">
      <dgm:prSet presAssocID="{2EEB01F4-90DF-4DED-A3F6-CD6A93152E0B}" presName="sibTrans" presStyleCnt="0"/>
      <dgm:spPr/>
    </dgm:pt>
    <dgm:pt modelId="{E4164226-A5ED-40DD-BAB6-F572276E1E7E}" type="pres">
      <dgm:prSet presAssocID="{CF945A6F-A10D-4228-B1F5-FF856279F25D}" presName="node" presStyleLbl="node1" presStyleIdx="3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24DA001-34E7-4FF1-B8A3-1DEE4F936C1F}" type="pres">
      <dgm:prSet presAssocID="{B14B1692-19CD-4FF2-8027-770FA2F7CB24}" presName="sibTrans" presStyleCnt="0"/>
      <dgm:spPr/>
    </dgm:pt>
    <dgm:pt modelId="{D00FD546-383A-4A41-943F-63D9B7EE0E72}" type="pres">
      <dgm:prSet presAssocID="{DC121E71-EDB1-4863-A47B-C165DB1D82FE}" presName="node" presStyleLbl="node1" presStyleIdx="4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287AEFE-88CC-4C08-9C47-41269B8B46CB}" type="pres">
      <dgm:prSet presAssocID="{37B1804F-E5FD-496F-85BA-ECE8B00E5BA4}" presName="sibTrans" presStyleCnt="0"/>
      <dgm:spPr/>
    </dgm:pt>
    <dgm:pt modelId="{D1ABF747-2BEB-4021-8974-E96F3C421E3D}" type="pres">
      <dgm:prSet presAssocID="{EE627626-570C-4C85-B959-6DD26A8C7B34}" presName="node" presStyleLbl="node1" presStyleIdx="5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83F0297-B382-4659-8306-E7031930A270}" type="pres">
      <dgm:prSet presAssocID="{FDB6D5ED-3B60-492A-8A00-F0DC4A52DC84}" presName="sibTrans" presStyleCnt="0"/>
      <dgm:spPr/>
    </dgm:pt>
    <dgm:pt modelId="{08F8E09C-E225-4260-BC9D-38EBB47A6B34}" type="pres">
      <dgm:prSet presAssocID="{03BC62CC-FC03-4281-9178-A905ABA45FA2}" presName="node" presStyleLbl="node1" presStyleIdx="6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EE8A7EA-9B3A-4475-9306-949DF7252CD0}" type="pres">
      <dgm:prSet presAssocID="{007B764E-9FA1-446E-811A-BDE7A785D790}" presName="sibTrans" presStyleCnt="0"/>
      <dgm:spPr/>
    </dgm:pt>
    <dgm:pt modelId="{403FE26C-0ED0-482F-83CC-6D73E72288EC}" type="pres">
      <dgm:prSet presAssocID="{B258F574-E854-4E74-BB03-E85DC2EABA35}" presName="node" presStyleLbl="node1" presStyleIdx="7" presStyleCnt="8" custLinFactNeighborX="2951" custLinFactNeighborY="85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8B25049-3C49-42CF-A486-41561F196606}" type="presOf" srcId="{DC121E71-EDB1-4863-A47B-C165DB1D82FE}" destId="{D00FD546-383A-4A41-943F-63D9B7EE0E72}" srcOrd="0" destOrd="0" presId="urn:microsoft.com/office/officeart/2005/8/layout/default"/>
    <dgm:cxn modelId="{B26E997C-3921-4253-92ED-7F210E9A943C}" type="presOf" srcId="{6456F561-EF7D-4A10-813B-C93623E051BD}" destId="{C25E6E1E-33BA-492B-837B-FB292185071C}" srcOrd="0" destOrd="0" presId="urn:microsoft.com/office/officeart/2005/8/layout/default"/>
    <dgm:cxn modelId="{BFCA3A4C-F26B-4F04-A2E7-8F9D2A48E679}" srcId="{20708C30-1A22-4B7B-8036-3705B2F43640}" destId="{03BC62CC-FC03-4281-9178-A905ABA45FA2}" srcOrd="6" destOrd="0" parTransId="{A536158D-794A-4C40-90FE-0AA78F2EC941}" sibTransId="{007B764E-9FA1-446E-811A-BDE7A785D790}"/>
    <dgm:cxn modelId="{9813C4DD-3518-4406-9364-8E6B7415DC5C}" type="presOf" srcId="{60725FEF-58B6-4D4C-8D98-D4FB044EC78E}" destId="{C3D97864-637B-4958-97C9-F08AFE887705}" srcOrd="0" destOrd="0" presId="urn:microsoft.com/office/officeart/2005/8/layout/default"/>
    <dgm:cxn modelId="{E9EF2B05-2ADA-4669-B074-AE62A07E3AA3}" type="presOf" srcId="{EE627626-570C-4C85-B959-6DD26A8C7B34}" destId="{D1ABF747-2BEB-4021-8974-E96F3C421E3D}" srcOrd="0" destOrd="0" presId="urn:microsoft.com/office/officeart/2005/8/layout/default"/>
    <dgm:cxn modelId="{C483C518-73A0-4A2C-A7B5-C99B6EAB866B}" srcId="{20708C30-1A22-4B7B-8036-3705B2F43640}" destId="{36086CA8-D67E-473B-8D66-E0C046B664B4}" srcOrd="0" destOrd="0" parTransId="{6C06DFF6-4C5C-46B4-815F-3C5A006C1E7C}" sibTransId="{8EA32900-F50B-44B5-8302-382069B57F65}"/>
    <dgm:cxn modelId="{9F14BC8D-06B8-4E06-AABB-D5A47147FF13}" srcId="{20708C30-1A22-4B7B-8036-3705B2F43640}" destId="{EE627626-570C-4C85-B959-6DD26A8C7B34}" srcOrd="5" destOrd="0" parTransId="{38978222-43D7-4D27-812F-99FB78835324}" sibTransId="{FDB6D5ED-3B60-492A-8A00-F0DC4A52DC84}"/>
    <dgm:cxn modelId="{C407BE2E-6665-42D6-914C-B64A6C21AA65}" srcId="{20708C30-1A22-4B7B-8036-3705B2F43640}" destId="{CF945A6F-A10D-4228-B1F5-FF856279F25D}" srcOrd="3" destOrd="0" parTransId="{79B4B84E-5249-4988-BE72-ADF31895E80A}" sibTransId="{B14B1692-19CD-4FF2-8027-770FA2F7CB24}"/>
    <dgm:cxn modelId="{1EFAA502-DD5E-48A6-95B8-33F6D5D7B957}" srcId="{20708C30-1A22-4B7B-8036-3705B2F43640}" destId="{B258F574-E854-4E74-BB03-E85DC2EABA35}" srcOrd="7" destOrd="0" parTransId="{B3BD472A-5DFF-475F-8305-533C046DFF3C}" sibTransId="{DFFA795A-399C-455B-9D51-D182C0A90425}"/>
    <dgm:cxn modelId="{71186D1F-0A53-4728-9BAC-4A54C0370DC2}" type="presOf" srcId="{36086CA8-D67E-473B-8D66-E0C046B664B4}" destId="{2920AED7-10A9-4523-87C5-0488554F00D6}" srcOrd="0" destOrd="0" presId="urn:microsoft.com/office/officeart/2005/8/layout/default"/>
    <dgm:cxn modelId="{E2BC7BC3-E935-4CE9-AB57-82E2AEAB17E8}" type="presOf" srcId="{20708C30-1A22-4B7B-8036-3705B2F43640}" destId="{578EA921-D4C2-4BA5-BFC5-57F84F58C83F}" srcOrd="0" destOrd="0" presId="urn:microsoft.com/office/officeart/2005/8/layout/default"/>
    <dgm:cxn modelId="{8B721036-5262-4706-B710-17A40626508F}" srcId="{20708C30-1A22-4B7B-8036-3705B2F43640}" destId="{60725FEF-58B6-4D4C-8D98-D4FB044EC78E}" srcOrd="2" destOrd="0" parTransId="{800F3DE7-7ADB-43C6-B411-41F265C1B165}" sibTransId="{2EEB01F4-90DF-4DED-A3F6-CD6A93152E0B}"/>
    <dgm:cxn modelId="{683DC7C3-61E9-4FC6-947B-C6A43C9B989F}" srcId="{20708C30-1A22-4B7B-8036-3705B2F43640}" destId="{6456F561-EF7D-4A10-813B-C93623E051BD}" srcOrd="1" destOrd="0" parTransId="{3618EB53-3ACE-43DF-B0F6-C894CFD1751E}" sibTransId="{435AC3BD-EAA4-4A70-8A58-2588352159C3}"/>
    <dgm:cxn modelId="{17D30F3A-C2AB-466C-AFA8-EED0F384B59F}" type="presOf" srcId="{CF945A6F-A10D-4228-B1F5-FF856279F25D}" destId="{E4164226-A5ED-40DD-BAB6-F572276E1E7E}" srcOrd="0" destOrd="0" presId="urn:microsoft.com/office/officeart/2005/8/layout/default"/>
    <dgm:cxn modelId="{A526B143-9F5B-40FF-8165-0599DB4589E0}" type="presOf" srcId="{03BC62CC-FC03-4281-9178-A905ABA45FA2}" destId="{08F8E09C-E225-4260-BC9D-38EBB47A6B34}" srcOrd="0" destOrd="0" presId="urn:microsoft.com/office/officeart/2005/8/layout/default"/>
    <dgm:cxn modelId="{0D63A051-A984-4628-8FD4-EA1A80AAB371}" type="presOf" srcId="{B258F574-E854-4E74-BB03-E85DC2EABA35}" destId="{403FE26C-0ED0-482F-83CC-6D73E72288EC}" srcOrd="0" destOrd="0" presId="urn:microsoft.com/office/officeart/2005/8/layout/default"/>
    <dgm:cxn modelId="{7988EC50-203E-4785-A8E8-140B507F613A}" srcId="{20708C30-1A22-4B7B-8036-3705B2F43640}" destId="{DC121E71-EDB1-4863-A47B-C165DB1D82FE}" srcOrd="4" destOrd="0" parTransId="{55CCF10F-D393-4571-B8D0-D55CA47B8FEC}" sibTransId="{37B1804F-E5FD-496F-85BA-ECE8B00E5BA4}"/>
    <dgm:cxn modelId="{C3375C31-87AE-4CA0-8C25-DBFA3303A7D2}" type="presParOf" srcId="{578EA921-D4C2-4BA5-BFC5-57F84F58C83F}" destId="{2920AED7-10A9-4523-87C5-0488554F00D6}" srcOrd="0" destOrd="0" presId="urn:microsoft.com/office/officeart/2005/8/layout/default"/>
    <dgm:cxn modelId="{3C55CD6F-32A6-4152-AF30-4C428702667E}" type="presParOf" srcId="{578EA921-D4C2-4BA5-BFC5-57F84F58C83F}" destId="{757A3F50-A290-414C-AB84-A5FEA44ABFEA}" srcOrd="1" destOrd="0" presId="urn:microsoft.com/office/officeart/2005/8/layout/default"/>
    <dgm:cxn modelId="{60B6614C-FC6F-4F2C-AD7D-2E8053A38709}" type="presParOf" srcId="{578EA921-D4C2-4BA5-BFC5-57F84F58C83F}" destId="{C25E6E1E-33BA-492B-837B-FB292185071C}" srcOrd="2" destOrd="0" presId="urn:microsoft.com/office/officeart/2005/8/layout/default"/>
    <dgm:cxn modelId="{7561A942-29A0-4E79-A3A2-F7246B0D8CC2}" type="presParOf" srcId="{578EA921-D4C2-4BA5-BFC5-57F84F58C83F}" destId="{5D10D98B-BB2C-4486-937A-4F6C5BDE0190}" srcOrd="3" destOrd="0" presId="urn:microsoft.com/office/officeart/2005/8/layout/default"/>
    <dgm:cxn modelId="{341543EF-2816-4CF1-9AAB-179BF50FE679}" type="presParOf" srcId="{578EA921-D4C2-4BA5-BFC5-57F84F58C83F}" destId="{C3D97864-637B-4958-97C9-F08AFE887705}" srcOrd="4" destOrd="0" presId="urn:microsoft.com/office/officeart/2005/8/layout/default"/>
    <dgm:cxn modelId="{DC3FFA5A-00CB-4BF8-8FA3-D51B4DED1F78}" type="presParOf" srcId="{578EA921-D4C2-4BA5-BFC5-57F84F58C83F}" destId="{239294F6-B0AA-46BC-B884-55FE5E2FA8C4}" srcOrd="5" destOrd="0" presId="urn:microsoft.com/office/officeart/2005/8/layout/default"/>
    <dgm:cxn modelId="{0CB95B36-C974-4169-9204-FDD4A4726674}" type="presParOf" srcId="{578EA921-D4C2-4BA5-BFC5-57F84F58C83F}" destId="{E4164226-A5ED-40DD-BAB6-F572276E1E7E}" srcOrd="6" destOrd="0" presId="urn:microsoft.com/office/officeart/2005/8/layout/default"/>
    <dgm:cxn modelId="{D08DB680-59CF-40A6-9EF1-5E43BF25823F}" type="presParOf" srcId="{578EA921-D4C2-4BA5-BFC5-57F84F58C83F}" destId="{C24DA001-34E7-4FF1-B8A3-1DEE4F936C1F}" srcOrd="7" destOrd="0" presId="urn:microsoft.com/office/officeart/2005/8/layout/default"/>
    <dgm:cxn modelId="{4BD87C9F-4B9A-4544-88C8-042F46203CEB}" type="presParOf" srcId="{578EA921-D4C2-4BA5-BFC5-57F84F58C83F}" destId="{D00FD546-383A-4A41-943F-63D9B7EE0E72}" srcOrd="8" destOrd="0" presId="urn:microsoft.com/office/officeart/2005/8/layout/default"/>
    <dgm:cxn modelId="{067F1FED-2128-4A28-803C-B9A4E50AC195}" type="presParOf" srcId="{578EA921-D4C2-4BA5-BFC5-57F84F58C83F}" destId="{0287AEFE-88CC-4C08-9C47-41269B8B46CB}" srcOrd="9" destOrd="0" presId="urn:microsoft.com/office/officeart/2005/8/layout/default"/>
    <dgm:cxn modelId="{6F431409-0423-48E0-8927-69E61ACFAAD6}" type="presParOf" srcId="{578EA921-D4C2-4BA5-BFC5-57F84F58C83F}" destId="{D1ABF747-2BEB-4021-8974-E96F3C421E3D}" srcOrd="10" destOrd="0" presId="urn:microsoft.com/office/officeart/2005/8/layout/default"/>
    <dgm:cxn modelId="{EFDA8D48-6D15-4557-8923-2002D99039F6}" type="presParOf" srcId="{578EA921-D4C2-4BA5-BFC5-57F84F58C83F}" destId="{D83F0297-B382-4659-8306-E7031930A270}" srcOrd="11" destOrd="0" presId="urn:microsoft.com/office/officeart/2005/8/layout/default"/>
    <dgm:cxn modelId="{921CF0E7-CAE4-4A73-84C9-879C9B269FB2}" type="presParOf" srcId="{578EA921-D4C2-4BA5-BFC5-57F84F58C83F}" destId="{08F8E09C-E225-4260-BC9D-38EBB47A6B34}" srcOrd="12" destOrd="0" presId="urn:microsoft.com/office/officeart/2005/8/layout/default"/>
    <dgm:cxn modelId="{82346D67-5B7A-41EA-92DA-060A8E014769}" type="presParOf" srcId="{578EA921-D4C2-4BA5-BFC5-57F84F58C83F}" destId="{CEE8A7EA-9B3A-4475-9306-949DF7252CD0}" srcOrd="13" destOrd="0" presId="urn:microsoft.com/office/officeart/2005/8/layout/default"/>
    <dgm:cxn modelId="{89E064DB-39C6-422A-B7B5-DE10325D7CB0}" type="presParOf" srcId="{578EA921-D4C2-4BA5-BFC5-57F84F58C83F}" destId="{403FE26C-0ED0-482F-83CC-6D73E72288EC}" srcOrd="14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E7512C19-DE16-4F65-8117-E58B9AAD2672}" type="doc">
      <dgm:prSet loTypeId="urn:microsoft.com/office/officeart/2005/8/layout/venn1" loCatId="relationship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ru-RU"/>
        </a:p>
      </dgm:t>
    </dgm:pt>
    <dgm:pt modelId="{A8ACFC01-3E6C-43DC-AF88-79BE5EE06C7C}">
      <dgm:prSet phldrT="[Текст]" custT="1"/>
      <dgm:spPr/>
      <dgm:t>
        <a:bodyPr/>
        <a:lstStyle/>
        <a:p>
          <a:r>
            <a:rPr lang="ru-RU" sz="16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Потенциальная медикаментозная ошибка </a:t>
          </a:r>
          <a:endParaRPr lang="ru-RU" sz="16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E265DC0-4C2A-4AAF-9928-50DB9180A945}" type="parTrans" cxnId="{8D7F2D11-5EE3-46CA-A0AA-04E07E48BD07}">
      <dgm:prSet/>
      <dgm:spPr/>
      <dgm:t>
        <a:bodyPr/>
        <a:lstStyle/>
        <a:p>
          <a:endParaRPr lang="ru-RU" sz="2400" b="1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4450127-D798-4375-8DD8-04DB40319142}" type="sibTrans" cxnId="{8D7F2D11-5EE3-46CA-A0AA-04E07E48BD07}">
      <dgm:prSet/>
      <dgm:spPr/>
      <dgm:t>
        <a:bodyPr/>
        <a:lstStyle/>
        <a:p>
          <a:endParaRPr lang="ru-RU" sz="2400" b="1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1493A38-A58D-4681-9DD7-3AB5E7056EC2}">
      <dgm:prSet phldrT="[Текст]" custT="1"/>
      <dgm:spPr/>
      <dgm:t>
        <a:bodyPr/>
        <a:lstStyle/>
        <a:p>
          <a:r>
            <a:rPr lang="ru-RU" sz="16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Медикаментозная ошибка </a:t>
          </a:r>
          <a:endParaRPr lang="ru-RU" sz="16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9BE9569-E447-4542-9C65-FF97F9383FF8}" type="parTrans" cxnId="{6CA27532-A7E6-476E-B921-D05504A40526}">
      <dgm:prSet/>
      <dgm:spPr/>
      <dgm:t>
        <a:bodyPr/>
        <a:lstStyle/>
        <a:p>
          <a:endParaRPr lang="ru-RU" sz="2400" b="1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E27A071-D22A-4793-ACAD-0EFC8DEA870B}" type="sibTrans" cxnId="{6CA27532-A7E6-476E-B921-D05504A40526}">
      <dgm:prSet/>
      <dgm:spPr/>
      <dgm:t>
        <a:bodyPr/>
        <a:lstStyle/>
        <a:p>
          <a:endParaRPr lang="ru-RU" sz="2400" b="1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A252D83-8EE9-463C-A3A8-B866D7D8B823}">
      <dgm:prSet phldrT="[Текст]" custT="1"/>
      <dgm:spPr/>
      <dgm:t>
        <a:bodyPr/>
        <a:lstStyle/>
        <a:p>
          <a:r>
            <a:rPr lang="ru-RU" sz="16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Псевдоаллергические реакции </a:t>
          </a:r>
          <a:endParaRPr lang="ru-RU" sz="16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69495A7-EAD0-4EDD-BFF8-5BFC60BBB788}" type="parTrans" cxnId="{704DB027-96AA-487C-86DB-CBE8F2CD39B4}">
      <dgm:prSet/>
      <dgm:spPr/>
      <dgm:t>
        <a:bodyPr/>
        <a:lstStyle/>
        <a:p>
          <a:endParaRPr lang="ru-RU" sz="2400" b="1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BF43B47-63A1-4D6E-8011-BFD2AA900FA1}" type="sibTrans" cxnId="{704DB027-96AA-487C-86DB-CBE8F2CD39B4}">
      <dgm:prSet/>
      <dgm:spPr/>
      <dgm:t>
        <a:bodyPr/>
        <a:lstStyle/>
        <a:p>
          <a:endParaRPr lang="ru-RU" sz="2400" b="1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7300F5E-AB12-4D27-8D75-DF322AEF16B0}" type="pres">
      <dgm:prSet presAssocID="{E7512C19-DE16-4F65-8117-E58B9AAD2672}" presName="compositeShape" presStyleCnt="0">
        <dgm:presLayoutVars>
          <dgm:chMax val="7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E4BD62A-9E3B-431E-8691-68CC2E9FA246}" type="pres">
      <dgm:prSet presAssocID="{A8ACFC01-3E6C-43DC-AF88-79BE5EE06C7C}" presName="circ1" presStyleLbl="vennNode1" presStyleIdx="0" presStyleCnt="3" custLinFactNeighborY="-1182"/>
      <dgm:spPr/>
      <dgm:t>
        <a:bodyPr/>
        <a:lstStyle/>
        <a:p>
          <a:endParaRPr lang="ru-RU"/>
        </a:p>
      </dgm:t>
    </dgm:pt>
    <dgm:pt modelId="{2CEA4272-FE18-4872-8E12-C85E26BBED71}" type="pres">
      <dgm:prSet presAssocID="{A8ACFC01-3E6C-43DC-AF88-79BE5EE06C7C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1A6CFE3-C5DC-4709-AF85-656E55D0143B}" type="pres">
      <dgm:prSet presAssocID="{21493A38-A58D-4681-9DD7-3AB5E7056EC2}" presName="circ2" presStyleLbl="vennNode1" presStyleIdx="1" presStyleCnt="3"/>
      <dgm:spPr/>
      <dgm:t>
        <a:bodyPr/>
        <a:lstStyle/>
        <a:p>
          <a:endParaRPr lang="ru-RU"/>
        </a:p>
      </dgm:t>
    </dgm:pt>
    <dgm:pt modelId="{F55E4409-8B4F-4986-AE7B-615C76F8BE27}" type="pres">
      <dgm:prSet presAssocID="{21493A38-A58D-4681-9DD7-3AB5E7056EC2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EB93B87-454A-478D-B617-C1EAF60CB384}" type="pres">
      <dgm:prSet presAssocID="{AA252D83-8EE9-463C-A3A8-B866D7D8B823}" presName="circ3" presStyleLbl="vennNode1" presStyleIdx="2" presStyleCnt="3"/>
      <dgm:spPr/>
      <dgm:t>
        <a:bodyPr/>
        <a:lstStyle/>
        <a:p>
          <a:endParaRPr lang="ru-RU"/>
        </a:p>
      </dgm:t>
    </dgm:pt>
    <dgm:pt modelId="{054C635D-B320-44F4-97E8-F303A121A700}" type="pres">
      <dgm:prSet presAssocID="{AA252D83-8EE9-463C-A3A8-B866D7D8B823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FA23F4F-1DED-4F39-9D07-6D26E2F0C71C}" type="presOf" srcId="{A8ACFC01-3E6C-43DC-AF88-79BE5EE06C7C}" destId="{0E4BD62A-9E3B-431E-8691-68CC2E9FA246}" srcOrd="0" destOrd="0" presId="urn:microsoft.com/office/officeart/2005/8/layout/venn1"/>
    <dgm:cxn modelId="{781D16EC-0173-4279-A8CB-9E985FD7F3A1}" type="presOf" srcId="{A8ACFC01-3E6C-43DC-AF88-79BE5EE06C7C}" destId="{2CEA4272-FE18-4872-8E12-C85E26BBED71}" srcOrd="1" destOrd="0" presId="urn:microsoft.com/office/officeart/2005/8/layout/venn1"/>
    <dgm:cxn modelId="{9BA58F8E-9F60-4BD8-8CA5-DE81AEC29BA3}" type="presOf" srcId="{E7512C19-DE16-4F65-8117-E58B9AAD2672}" destId="{47300F5E-AB12-4D27-8D75-DF322AEF16B0}" srcOrd="0" destOrd="0" presId="urn:microsoft.com/office/officeart/2005/8/layout/venn1"/>
    <dgm:cxn modelId="{09C23AC9-D0A9-4EF9-9635-71DB0BE9A36D}" type="presOf" srcId="{21493A38-A58D-4681-9DD7-3AB5E7056EC2}" destId="{F55E4409-8B4F-4986-AE7B-615C76F8BE27}" srcOrd="1" destOrd="0" presId="urn:microsoft.com/office/officeart/2005/8/layout/venn1"/>
    <dgm:cxn modelId="{8D7F2D11-5EE3-46CA-A0AA-04E07E48BD07}" srcId="{E7512C19-DE16-4F65-8117-E58B9AAD2672}" destId="{A8ACFC01-3E6C-43DC-AF88-79BE5EE06C7C}" srcOrd="0" destOrd="0" parTransId="{AE265DC0-4C2A-4AAF-9928-50DB9180A945}" sibTransId="{04450127-D798-4375-8DD8-04DB40319142}"/>
    <dgm:cxn modelId="{704DB027-96AA-487C-86DB-CBE8F2CD39B4}" srcId="{E7512C19-DE16-4F65-8117-E58B9AAD2672}" destId="{AA252D83-8EE9-463C-A3A8-B866D7D8B823}" srcOrd="2" destOrd="0" parTransId="{969495A7-EAD0-4EDD-BFF8-5BFC60BBB788}" sibTransId="{3BF43B47-63A1-4D6E-8011-BFD2AA900FA1}"/>
    <dgm:cxn modelId="{1A4E3B6B-9649-4125-86D1-C77C17742530}" type="presOf" srcId="{AA252D83-8EE9-463C-A3A8-B866D7D8B823}" destId="{DEB93B87-454A-478D-B617-C1EAF60CB384}" srcOrd="0" destOrd="0" presId="urn:microsoft.com/office/officeart/2005/8/layout/venn1"/>
    <dgm:cxn modelId="{6CA27532-A7E6-476E-B921-D05504A40526}" srcId="{E7512C19-DE16-4F65-8117-E58B9AAD2672}" destId="{21493A38-A58D-4681-9DD7-3AB5E7056EC2}" srcOrd="1" destOrd="0" parTransId="{B9BE9569-E447-4542-9C65-FF97F9383FF8}" sibTransId="{CE27A071-D22A-4793-ACAD-0EFC8DEA870B}"/>
    <dgm:cxn modelId="{F38FD4D8-B867-4DFD-8635-F4FAD3E293F8}" type="presOf" srcId="{21493A38-A58D-4681-9DD7-3AB5E7056EC2}" destId="{C1A6CFE3-C5DC-4709-AF85-656E55D0143B}" srcOrd="0" destOrd="0" presId="urn:microsoft.com/office/officeart/2005/8/layout/venn1"/>
    <dgm:cxn modelId="{DEB18C98-1C6F-4881-8B8E-1608E84356ED}" type="presOf" srcId="{AA252D83-8EE9-463C-A3A8-B866D7D8B823}" destId="{054C635D-B320-44F4-97E8-F303A121A700}" srcOrd="1" destOrd="0" presId="urn:microsoft.com/office/officeart/2005/8/layout/venn1"/>
    <dgm:cxn modelId="{50BC2164-EC9A-414B-8B11-8AA2361A6DD7}" type="presParOf" srcId="{47300F5E-AB12-4D27-8D75-DF322AEF16B0}" destId="{0E4BD62A-9E3B-431E-8691-68CC2E9FA246}" srcOrd="0" destOrd="0" presId="urn:microsoft.com/office/officeart/2005/8/layout/venn1"/>
    <dgm:cxn modelId="{9D1551EB-D5C9-46D5-8D6E-A22FF0B0D222}" type="presParOf" srcId="{47300F5E-AB12-4D27-8D75-DF322AEF16B0}" destId="{2CEA4272-FE18-4872-8E12-C85E26BBED71}" srcOrd="1" destOrd="0" presId="urn:microsoft.com/office/officeart/2005/8/layout/venn1"/>
    <dgm:cxn modelId="{925F6FB1-1329-41EA-A0D9-10F07F527FE0}" type="presParOf" srcId="{47300F5E-AB12-4D27-8D75-DF322AEF16B0}" destId="{C1A6CFE3-C5DC-4709-AF85-656E55D0143B}" srcOrd="2" destOrd="0" presId="urn:microsoft.com/office/officeart/2005/8/layout/venn1"/>
    <dgm:cxn modelId="{DCCB7558-6C65-4D5D-AFAA-C6B321C4BEBB}" type="presParOf" srcId="{47300F5E-AB12-4D27-8D75-DF322AEF16B0}" destId="{F55E4409-8B4F-4986-AE7B-615C76F8BE27}" srcOrd="3" destOrd="0" presId="urn:microsoft.com/office/officeart/2005/8/layout/venn1"/>
    <dgm:cxn modelId="{2CCF1AC3-CCA6-4914-B9D5-D9C2F29AD527}" type="presParOf" srcId="{47300F5E-AB12-4D27-8D75-DF322AEF16B0}" destId="{DEB93B87-454A-478D-B617-C1EAF60CB384}" srcOrd="4" destOrd="0" presId="urn:microsoft.com/office/officeart/2005/8/layout/venn1"/>
    <dgm:cxn modelId="{15406577-5BA0-40F3-96A2-312C75A516D4}" type="presParOf" srcId="{47300F5E-AB12-4D27-8D75-DF322AEF16B0}" destId="{054C635D-B320-44F4-97E8-F303A121A700}" srcOrd="5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E286FD72-BB3D-4778-9A76-A0E326F5E58F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AED3EE19-9EAB-4FC0-8EAE-6117E0ABD396}">
      <dgm:prSet phldrT="[Текст]" phldr="1"/>
      <dgm:spPr/>
      <dgm:t>
        <a:bodyPr/>
        <a:lstStyle/>
        <a:p>
          <a:pPr algn="ctr"/>
          <a:endParaRPr lang="ru-RU" dirty="0"/>
        </a:p>
      </dgm:t>
    </dgm:pt>
    <dgm:pt modelId="{63478FDB-50D9-4D1F-9B45-939DC7E926A8}" type="parTrans" cxnId="{DCEE777F-B954-4526-9FDD-0FFF6C8B7AB4}">
      <dgm:prSet/>
      <dgm:spPr/>
      <dgm:t>
        <a:bodyPr/>
        <a:lstStyle/>
        <a:p>
          <a:pPr algn="ctr"/>
          <a:endParaRPr lang="ru-RU"/>
        </a:p>
      </dgm:t>
    </dgm:pt>
    <dgm:pt modelId="{5D4B741E-B889-47C2-8686-3FC089FBB44F}" type="sibTrans" cxnId="{DCEE777F-B954-4526-9FDD-0FFF6C8B7AB4}">
      <dgm:prSet/>
      <dgm:spPr/>
      <dgm:t>
        <a:bodyPr/>
        <a:lstStyle/>
        <a:p>
          <a:pPr algn="ctr"/>
          <a:endParaRPr lang="ru-RU"/>
        </a:p>
      </dgm:t>
    </dgm:pt>
    <dgm:pt modelId="{9353A291-5AF0-4C17-8BCB-ADAC0ECEE3DD}">
      <dgm:prSet phldrT="[Текст]"/>
      <dgm:spPr/>
      <dgm:t>
        <a:bodyPr/>
        <a:lstStyle/>
        <a:p>
          <a:pPr algn="ctr" rtl="0"/>
          <a:r>
            <a: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Медикаментозная ошибка </a:t>
          </a:r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– любое предотвратимое событие, который может привести к неправильному использованию ЛС или угрожать безопасности пациента</a:t>
          </a:r>
          <a:endParaRPr lang="ru-RU" dirty="0"/>
        </a:p>
      </dgm:t>
    </dgm:pt>
    <dgm:pt modelId="{9A2CE067-59CC-49C7-98B4-3B8403BEC621}" type="parTrans" cxnId="{571977A7-2E2A-480E-A555-75FB23948F14}">
      <dgm:prSet/>
      <dgm:spPr/>
      <dgm:t>
        <a:bodyPr/>
        <a:lstStyle/>
        <a:p>
          <a:pPr algn="ctr"/>
          <a:endParaRPr lang="ru-RU"/>
        </a:p>
      </dgm:t>
    </dgm:pt>
    <dgm:pt modelId="{993D2ADC-F719-457A-998B-1EF13E24AF93}" type="sibTrans" cxnId="{571977A7-2E2A-480E-A555-75FB23948F14}">
      <dgm:prSet/>
      <dgm:spPr/>
      <dgm:t>
        <a:bodyPr/>
        <a:lstStyle/>
        <a:p>
          <a:pPr algn="ctr"/>
          <a:endParaRPr lang="ru-RU"/>
        </a:p>
      </dgm:t>
    </dgm:pt>
    <dgm:pt modelId="{4D8706DA-6843-4565-B24A-E18265804EE8}" type="pres">
      <dgm:prSet presAssocID="{E286FD72-BB3D-4778-9A76-A0E326F5E58F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9B33103-2979-41FC-B1ED-8F3CDD903481}" type="pres">
      <dgm:prSet presAssocID="{AED3EE19-9EAB-4FC0-8EAE-6117E0ABD396}" presName="parentLin" presStyleCnt="0"/>
      <dgm:spPr/>
    </dgm:pt>
    <dgm:pt modelId="{A89A9FA8-074A-400C-96C0-560447B571A5}" type="pres">
      <dgm:prSet presAssocID="{AED3EE19-9EAB-4FC0-8EAE-6117E0ABD396}" presName="parentLeftMargin" presStyleLbl="node1" presStyleIdx="0" presStyleCnt="1"/>
      <dgm:spPr/>
      <dgm:t>
        <a:bodyPr/>
        <a:lstStyle/>
        <a:p>
          <a:endParaRPr lang="ru-RU"/>
        </a:p>
      </dgm:t>
    </dgm:pt>
    <dgm:pt modelId="{DD81D368-FA37-4548-A75A-19D5234363D2}" type="pres">
      <dgm:prSet presAssocID="{AED3EE19-9EAB-4FC0-8EAE-6117E0ABD396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DD24F2A-0F6E-4C36-8A9B-554CA5A9A517}" type="pres">
      <dgm:prSet presAssocID="{AED3EE19-9EAB-4FC0-8EAE-6117E0ABD396}" presName="negativeSpace" presStyleCnt="0"/>
      <dgm:spPr/>
    </dgm:pt>
    <dgm:pt modelId="{B8AE4194-0674-4BA5-B2ED-BB066C12A866}" type="pres">
      <dgm:prSet presAssocID="{AED3EE19-9EAB-4FC0-8EAE-6117E0ABD396}" presName="childText" presStyleLbl="conFgAcc1" presStyleIdx="0" presStyleCnt="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5D415AA-7D0D-4159-BD9E-6956DAFF7A22}" type="presOf" srcId="{E286FD72-BB3D-4778-9A76-A0E326F5E58F}" destId="{4D8706DA-6843-4565-B24A-E18265804EE8}" srcOrd="0" destOrd="0" presId="urn:microsoft.com/office/officeart/2005/8/layout/list1"/>
    <dgm:cxn modelId="{571977A7-2E2A-480E-A555-75FB23948F14}" srcId="{AED3EE19-9EAB-4FC0-8EAE-6117E0ABD396}" destId="{9353A291-5AF0-4C17-8BCB-ADAC0ECEE3DD}" srcOrd="0" destOrd="0" parTransId="{9A2CE067-59CC-49C7-98B4-3B8403BEC621}" sibTransId="{993D2ADC-F719-457A-998B-1EF13E24AF93}"/>
    <dgm:cxn modelId="{DCEE777F-B954-4526-9FDD-0FFF6C8B7AB4}" srcId="{E286FD72-BB3D-4778-9A76-A0E326F5E58F}" destId="{AED3EE19-9EAB-4FC0-8EAE-6117E0ABD396}" srcOrd="0" destOrd="0" parTransId="{63478FDB-50D9-4D1F-9B45-939DC7E926A8}" sibTransId="{5D4B741E-B889-47C2-8686-3FC089FBB44F}"/>
    <dgm:cxn modelId="{8C153270-6CBF-41E7-AF15-CACF996C57DD}" type="presOf" srcId="{AED3EE19-9EAB-4FC0-8EAE-6117E0ABD396}" destId="{A89A9FA8-074A-400C-96C0-560447B571A5}" srcOrd="0" destOrd="0" presId="urn:microsoft.com/office/officeart/2005/8/layout/list1"/>
    <dgm:cxn modelId="{00F5ACB2-B173-426F-BEA9-773F5E6D4FBA}" type="presOf" srcId="{AED3EE19-9EAB-4FC0-8EAE-6117E0ABD396}" destId="{DD81D368-FA37-4548-A75A-19D5234363D2}" srcOrd="1" destOrd="0" presId="urn:microsoft.com/office/officeart/2005/8/layout/list1"/>
    <dgm:cxn modelId="{B5A0CD71-5603-4813-ABED-B23E9DC4CC48}" type="presOf" srcId="{9353A291-5AF0-4C17-8BCB-ADAC0ECEE3DD}" destId="{B8AE4194-0674-4BA5-B2ED-BB066C12A866}" srcOrd="0" destOrd="0" presId="urn:microsoft.com/office/officeart/2005/8/layout/list1"/>
    <dgm:cxn modelId="{88015B5D-8DA4-4FC1-A8EB-3A08D3971372}" type="presParOf" srcId="{4D8706DA-6843-4565-B24A-E18265804EE8}" destId="{49B33103-2979-41FC-B1ED-8F3CDD903481}" srcOrd="0" destOrd="0" presId="urn:microsoft.com/office/officeart/2005/8/layout/list1"/>
    <dgm:cxn modelId="{ED825511-0402-4FC2-9E09-81676A6556B9}" type="presParOf" srcId="{49B33103-2979-41FC-B1ED-8F3CDD903481}" destId="{A89A9FA8-074A-400C-96C0-560447B571A5}" srcOrd="0" destOrd="0" presId="urn:microsoft.com/office/officeart/2005/8/layout/list1"/>
    <dgm:cxn modelId="{76628616-C1EE-4760-8956-48824968D349}" type="presParOf" srcId="{49B33103-2979-41FC-B1ED-8F3CDD903481}" destId="{DD81D368-FA37-4548-A75A-19D5234363D2}" srcOrd="1" destOrd="0" presId="urn:microsoft.com/office/officeart/2005/8/layout/list1"/>
    <dgm:cxn modelId="{A9017EB2-9E96-4399-9343-718DEB8F3BE2}" type="presParOf" srcId="{4D8706DA-6843-4565-B24A-E18265804EE8}" destId="{CDD24F2A-0F6E-4C36-8A9B-554CA5A9A517}" srcOrd="1" destOrd="0" presId="urn:microsoft.com/office/officeart/2005/8/layout/list1"/>
    <dgm:cxn modelId="{3C399F11-ACAA-4966-AFAF-E02ECA339E51}" type="presParOf" srcId="{4D8706DA-6843-4565-B24A-E18265804EE8}" destId="{B8AE4194-0674-4BA5-B2ED-BB066C12A866}" srcOrd="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14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8339D1B1-4CBF-4EBD-9D67-31B16989AA7B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35A17A84-DBB7-4E5C-A1D7-97B1C77952C6}">
      <dgm:prSet phldrT="[Текст]" phldr="1"/>
      <dgm:spPr/>
      <dgm:t>
        <a:bodyPr/>
        <a:lstStyle/>
        <a:p>
          <a:pPr algn="ctr"/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B388EEA-2469-493C-B4AC-0CFEF7C21C9F}" type="parTrans" cxnId="{8ACC7C60-65FA-4215-9DA9-73F083B1B868}">
      <dgm:prSet/>
      <dgm:spPr/>
      <dgm:t>
        <a:bodyPr/>
        <a:lstStyle/>
        <a:p>
          <a:pPr algn="ctr"/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4F0FA28-CBA4-4EA1-A396-3F2C76B873E6}" type="sibTrans" cxnId="{8ACC7C60-65FA-4215-9DA9-73F083B1B868}">
      <dgm:prSet/>
      <dgm:spPr/>
      <dgm:t>
        <a:bodyPr/>
        <a:lstStyle/>
        <a:p>
          <a:pPr algn="ctr"/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4A0E189-ADE4-4CF3-90D3-2096E8ED5F68}">
      <dgm:prSet phldrT="[Текст]"/>
      <dgm:spPr/>
      <dgm:t>
        <a:bodyPr/>
        <a:lstStyle/>
        <a:p>
          <a:pPr algn="ctr" rtl="0"/>
          <a:r>
            <a: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Псевдоаллергические реакции </a:t>
          </a:r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– это реакции имеющие внешние клинические признаки аллергических, но не являющиеся таковыми, поскольку в их использовании лежат не иммунные механизмы</a:t>
          </a:r>
          <a:endParaRPr lang="ru-RU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0E1035D-6336-4741-B770-EBCE8BB4E5FC}" type="parTrans" cxnId="{B7FCB333-1803-4DDC-A323-A7A125B594DC}">
      <dgm:prSet/>
      <dgm:spPr/>
      <dgm:t>
        <a:bodyPr/>
        <a:lstStyle/>
        <a:p>
          <a:pPr algn="ctr"/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4DB8B7C-0597-4275-863C-0F312FF818B8}" type="sibTrans" cxnId="{B7FCB333-1803-4DDC-A323-A7A125B594DC}">
      <dgm:prSet/>
      <dgm:spPr/>
      <dgm:t>
        <a:bodyPr/>
        <a:lstStyle/>
        <a:p>
          <a:pPr algn="ctr"/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12A919E-205C-4E05-BA50-CBB46332EAEB}" type="pres">
      <dgm:prSet presAssocID="{8339D1B1-4CBF-4EBD-9D67-31B16989AA7B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EE56B55-F3E0-41C3-9B4B-A2A07AEFB1A0}" type="pres">
      <dgm:prSet presAssocID="{35A17A84-DBB7-4E5C-A1D7-97B1C77952C6}" presName="parentLin" presStyleCnt="0"/>
      <dgm:spPr/>
    </dgm:pt>
    <dgm:pt modelId="{965CE4BB-974B-4A83-A178-EBF813389D6B}" type="pres">
      <dgm:prSet presAssocID="{35A17A84-DBB7-4E5C-A1D7-97B1C77952C6}" presName="parentLeftMargin" presStyleLbl="node1" presStyleIdx="0" presStyleCnt="1"/>
      <dgm:spPr/>
      <dgm:t>
        <a:bodyPr/>
        <a:lstStyle/>
        <a:p>
          <a:endParaRPr lang="ru-RU"/>
        </a:p>
      </dgm:t>
    </dgm:pt>
    <dgm:pt modelId="{1A197511-27BA-4862-B3EA-0CF7718B370B}" type="pres">
      <dgm:prSet presAssocID="{35A17A84-DBB7-4E5C-A1D7-97B1C77952C6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F41A5FB-F193-4A32-9E0D-A4B103A8F124}" type="pres">
      <dgm:prSet presAssocID="{35A17A84-DBB7-4E5C-A1D7-97B1C77952C6}" presName="negativeSpace" presStyleCnt="0"/>
      <dgm:spPr/>
    </dgm:pt>
    <dgm:pt modelId="{4CA4A712-6993-4F9B-8C3C-59973DBBE495}" type="pres">
      <dgm:prSet presAssocID="{35A17A84-DBB7-4E5C-A1D7-97B1C77952C6}" presName="childText" presStyleLbl="conFgAcc1" presStyleIdx="0" presStyleCnt="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CCC26F3-14F8-462B-8302-480A885A4017}" type="presOf" srcId="{35A17A84-DBB7-4E5C-A1D7-97B1C77952C6}" destId="{1A197511-27BA-4862-B3EA-0CF7718B370B}" srcOrd="1" destOrd="0" presId="urn:microsoft.com/office/officeart/2005/8/layout/list1"/>
    <dgm:cxn modelId="{4A0FE297-37C9-4498-BCCA-3478DCF2DCC0}" type="presOf" srcId="{8339D1B1-4CBF-4EBD-9D67-31B16989AA7B}" destId="{312A919E-205C-4E05-BA50-CBB46332EAEB}" srcOrd="0" destOrd="0" presId="urn:microsoft.com/office/officeart/2005/8/layout/list1"/>
    <dgm:cxn modelId="{B7FCB333-1803-4DDC-A323-A7A125B594DC}" srcId="{35A17A84-DBB7-4E5C-A1D7-97B1C77952C6}" destId="{14A0E189-ADE4-4CF3-90D3-2096E8ED5F68}" srcOrd="0" destOrd="0" parTransId="{30E1035D-6336-4741-B770-EBCE8BB4E5FC}" sibTransId="{44DB8B7C-0597-4275-863C-0F312FF818B8}"/>
    <dgm:cxn modelId="{EE53BDB9-FE35-4BAA-9EA9-051FAB9EE437}" type="presOf" srcId="{14A0E189-ADE4-4CF3-90D3-2096E8ED5F68}" destId="{4CA4A712-6993-4F9B-8C3C-59973DBBE495}" srcOrd="0" destOrd="0" presId="urn:microsoft.com/office/officeart/2005/8/layout/list1"/>
    <dgm:cxn modelId="{F37CF6A8-B9C2-4ED0-93C3-CC4FA07DCF0F}" type="presOf" srcId="{35A17A84-DBB7-4E5C-A1D7-97B1C77952C6}" destId="{965CE4BB-974B-4A83-A178-EBF813389D6B}" srcOrd="0" destOrd="0" presId="urn:microsoft.com/office/officeart/2005/8/layout/list1"/>
    <dgm:cxn modelId="{8ACC7C60-65FA-4215-9DA9-73F083B1B868}" srcId="{8339D1B1-4CBF-4EBD-9D67-31B16989AA7B}" destId="{35A17A84-DBB7-4E5C-A1D7-97B1C77952C6}" srcOrd="0" destOrd="0" parTransId="{7B388EEA-2469-493C-B4AC-0CFEF7C21C9F}" sibTransId="{54F0FA28-CBA4-4EA1-A396-3F2C76B873E6}"/>
    <dgm:cxn modelId="{A9B171DF-F46C-4EC5-9CC4-9D2918762B02}" type="presParOf" srcId="{312A919E-205C-4E05-BA50-CBB46332EAEB}" destId="{7EE56B55-F3E0-41C3-9B4B-A2A07AEFB1A0}" srcOrd="0" destOrd="0" presId="urn:microsoft.com/office/officeart/2005/8/layout/list1"/>
    <dgm:cxn modelId="{94F5518F-454A-4DC7-9C94-CD3F193AA2C0}" type="presParOf" srcId="{7EE56B55-F3E0-41C3-9B4B-A2A07AEFB1A0}" destId="{965CE4BB-974B-4A83-A178-EBF813389D6B}" srcOrd="0" destOrd="0" presId="urn:microsoft.com/office/officeart/2005/8/layout/list1"/>
    <dgm:cxn modelId="{1EEC8A1E-75A9-49D6-AAA7-2863658A5012}" type="presParOf" srcId="{7EE56B55-F3E0-41C3-9B4B-A2A07AEFB1A0}" destId="{1A197511-27BA-4862-B3EA-0CF7718B370B}" srcOrd="1" destOrd="0" presId="urn:microsoft.com/office/officeart/2005/8/layout/list1"/>
    <dgm:cxn modelId="{AF95AC79-2988-42F3-A2AB-8C44E686DB81}" type="presParOf" srcId="{312A919E-205C-4E05-BA50-CBB46332EAEB}" destId="{7F41A5FB-F193-4A32-9E0D-A4B103A8F124}" srcOrd="1" destOrd="0" presId="urn:microsoft.com/office/officeart/2005/8/layout/list1"/>
    <dgm:cxn modelId="{A6EF532A-4283-4D0E-9B51-BAF5F5FD2BCA}" type="presParOf" srcId="{312A919E-205C-4E05-BA50-CBB46332EAEB}" destId="{4CA4A712-6993-4F9B-8C3C-59973DBBE495}" srcOrd="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20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719E85FA-E384-4D31-8084-4829FE5CA9DD}" type="doc">
      <dgm:prSet loTypeId="urn:microsoft.com/office/officeart/2005/8/layout/matrix2" loCatId="matrix" qsTypeId="urn:microsoft.com/office/officeart/2005/8/quickstyle/simple3" qsCatId="simple" csTypeId="urn:microsoft.com/office/officeart/2005/8/colors/colorful3" csCatId="colorful" phldr="1"/>
      <dgm:spPr/>
      <dgm:t>
        <a:bodyPr/>
        <a:lstStyle/>
        <a:p>
          <a:endParaRPr lang="ru-RU"/>
        </a:p>
      </dgm:t>
    </dgm:pt>
    <dgm:pt modelId="{774928AA-1881-47A8-ACEF-7386638630C9}">
      <dgm:prSet custT="1"/>
      <dgm:spPr/>
      <dgm:t>
        <a:bodyPr/>
        <a:lstStyle/>
        <a:p>
          <a:pPr rtl="0"/>
          <a:r>
            <a:rPr lang="ru-RU" sz="14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Потенциальная медикаментозная ошибка </a:t>
          </a:r>
          <a:r>
            <a: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– отклонение от ожидаемого процесса на любом этапе использования ЛС, которая не повлияло на исход в этот раз, так как было обнаружено и предотвращено до нанесения возможного вреда пациенту, но при повторении может привести к медикаментозной ошибке</a:t>
          </a:r>
          <a:endParaRPr lang="en-US" sz="1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C715CA6-D5D8-41A2-B76B-7D281F5F139F}" type="parTrans" cxnId="{F4C083C4-62B6-4787-8692-B22BAFA9AE33}">
      <dgm:prSet/>
      <dgm:spPr/>
      <dgm:t>
        <a:bodyPr/>
        <a:lstStyle/>
        <a:p>
          <a:endParaRPr lang="ru-RU" sz="1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AC0F293-F957-4C2A-AE61-4CD855EBA2CA}" type="sibTrans" cxnId="{F4C083C4-62B6-4787-8692-B22BAFA9AE33}">
      <dgm:prSet/>
      <dgm:spPr/>
      <dgm:t>
        <a:bodyPr/>
        <a:lstStyle/>
        <a:p>
          <a:endParaRPr lang="ru-RU" sz="1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2404A0F-2308-4BA2-A0B7-FB59622DC973}">
      <dgm:prSet custT="1"/>
      <dgm:spPr/>
      <dgm:t>
        <a:bodyPr/>
        <a:lstStyle/>
        <a:p>
          <a:r>
            <a:rPr lang="ru-RU" sz="16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Пациент Н.</a:t>
          </a:r>
        </a:p>
        <a:p>
          <a:r>
            <a:rPr lang="ru-RU" sz="16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18.02.2014 г.р.</a:t>
          </a:r>
          <a:r>
            <a: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600" b="1" u="sng" dirty="0" err="1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метамизол</a:t>
          </a:r>
          <a:r>
            <a:rPr lang="ru-RU" sz="1600" b="1" u="sng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натрия 300мг+натрия хлор 0,9%5мл</a:t>
          </a:r>
        </a:p>
        <a:p>
          <a:r>
            <a:rPr lang="ru-RU" sz="16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при болях</a:t>
          </a:r>
          <a:r>
            <a: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600" b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струйно</a:t>
          </a:r>
          <a:r>
            <a: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6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в/в</a:t>
          </a:r>
          <a:r>
            <a: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6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21:00</a:t>
          </a:r>
          <a:r>
            <a: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6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 </a:t>
          </a:r>
          <a:r>
            <a: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6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 </a:t>
          </a:r>
          <a:r>
            <a: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6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22.01.2018 16:56</a:t>
          </a:r>
        </a:p>
        <a:p>
          <a:r>
            <a:rPr lang="ru-RU" sz="16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(пример Германия)</a:t>
          </a:r>
          <a:endParaRPr lang="ru-RU" sz="16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495733F-5226-4A1B-B7BB-85F528899F66}" type="parTrans" cxnId="{8EA8B8C0-B40B-4C7E-84C6-94E511C8B581}">
      <dgm:prSet/>
      <dgm:spPr/>
      <dgm:t>
        <a:bodyPr/>
        <a:lstStyle/>
        <a:p>
          <a:endParaRPr lang="ru-RU"/>
        </a:p>
      </dgm:t>
    </dgm:pt>
    <dgm:pt modelId="{F30658F1-54B1-4B07-AD7E-C2258743AD9C}" type="sibTrans" cxnId="{8EA8B8C0-B40B-4C7E-84C6-94E511C8B581}">
      <dgm:prSet/>
      <dgm:spPr/>
      <dgm:t>
        <a:bodyPr/>
        <a:lstStyle/>
        <a:p>
          <a:endParaRPr lang="ru-RU"/>
        </a:p>
      </dgm:t>
    </dgm:pt>
    <dgm:pt modelId="{C935DC99-A051-4521-A6E4-2452E0A3382E}">
      <dgm:prSet custT="1"/>
      <dgm:spPr/>
      <dgm:t>
        <a:bodyPr/>
        <a:lstStyle/>
        <a:p>
          <a:r>
            <a:rPr lang="ru-RU" sz="1600" b="1" i="0" u="none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Пациент А</a:t>
          </a:r>
        </a:p>
        <a:p>
          <a:r>
            <a:rPr lang="ru-RU" sz="1600" b="1" i="0" u="none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31.08.1959 г.р.	</a:t>
          </a:r>
        </a:p>
        <a:p>
          <a:r>
            <a:rPr lang="ru-RU" sz="1600" b="1" i="0" u="sng" dirty="0" err="1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КCl</a:t>
          </a:r>
          <a:r>
            <a:rPr lang="ru-RU" sz="1600" b="1" i="0" u="sng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7,5%  70ml + </a:t>
          </a:r>
          <a:r>
            <a:rPr lang="ru-RU" sz="1600" b="1" i="0" u="sng" dirty="0" err="1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NaCl</a:t>
          </a:r>
          <a:r>
            <a:rPr lang="ru-RU" sz="1600" b="1" i="0" u="sng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0,9%  200ml,</a:t>
          </a:r>
          <a:r>
            <a:rPr lang="ru-RU" sz="1600" b="1" i="0" u="none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	</a:t>
          </a:r>
        </a:p>
        <a:p>
          <a:r>
            <a:rPr lang="ru-RU" sz="1600" b="1" i="0" u="none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80мл/час	в/в на </a:t>
          </a:r>
          <a:r>
            <a:rPr lang="ru-RU" sz="1600" b="1" i="0" u="none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инфузомате</a:t>
          </a:r>
          <a:r>
            <a:rPr lang="ru-RU" sz="1600" b="1" i="0" u="none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	</a:t>
          </a:r>
        </a:p>
        <a:p>
          <a:r>
            <a:rPr lang="ru-RU" sz="1600" b="1" i="0" u="none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14:00	 31.01.2018</a:t>
          </a:r>
          <a:endParaRPr lang="ru-RU" sz="16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F4E979F-B1D9-45B5-932D-FD47167E5ACB}" type="parTrans" cxnId="{1721A841-E88F-40DE-8D92-9EF928AB073B}">
      <dgm:prSet/>
      <dgm:spPr/>
      <dgm:t>
        <a:bodyPr/>
        <a:lstStyle/>
        <a:p>
          <a:endParaRPr lang="ru-RU"/>
        </a:p>
      </dgm:t>
    </dgm:pt>
    <dgm:pt modelId="{3CD0D8C9-7238-46ED-AB79-C5EBB92130A1}" type="sibTrans" cxnId="{1721A841-E88F-40DE-8D92-9EF928AB073B}">
      <dgm:prSet/>
      <dgm:spPr/>
      <dgm:t>
        <a:bodyPr/>
        <a:lstStyle/>
        <a:p>
          <a:endParaRPr lang="ru-RU"/>
        </a:p>
      </dgm:t>
    </dgm:pt>
    <dgm:pt modelId="{18A75E0A-D88B-49B5-B16F-F492412C299E}">
      <dgm:prSet custT="1"/>
      <dgm:spPr/>
      <dgm:t>
        <a:bodyPr/>
        <a:lstStyle/>
        <a:p>
          <a:pPr algn="ctr"/>
          <a:r>
            <a:rPr lang="ru-RU" sz="1600" b="1" i="0" u="none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Пациент А.</a:t>
          </a:r>
        </a:p>
        <a:p>
          <a:pPr algn="ctr"/>
          <a:r>
            <a:rPr lang="ru-RU" sz="1600" b="1" i="0" u="none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       31.08.1959 г.р.	</a:t>
          </a:r>
        </a:p>
        <a:p>
          <a:pPr algn="ctr"/>
          <a:r>
            <a:rPr lang="ru-RU" sz="1600" b="1" i="0" u="sng" dirty="0" err="1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КCl</a:t>
          </a:r>
          <a:r>
            <a:rPr lang="ru-RU" sz="1600" b="1" i="0" u="sng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7,5%  30ml + </a:t>
          </a:r>
          <a:r>
            <a:rPr lang="ru-RU" sz="1600" b="1" i="0" u="sng" dirty="0" err="1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NaCl</a:t>
          </a:r>
          <a:r>
            <a:rPr lang="ru-RU" sz="1600" b="1" i="0" u="sng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0,9%  200ml</a:t>
          </a:r>
          <a:r>
            <a:rPr lang="ru-RU" sz="1600" b="1" i="0" u="none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	</a:t>
          </a:r>
        </a:p>
        <a:p>
          <a:pPr algn="ctr"/>
          <a:r>
            <a:rPr lang="ru-RU" sz="1600" b="1" i="0" u="none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20 капель в 1 минуту	в/в	20:00	 </a:t>
          </a:r>
        </a:p>
        <a:p>
          <a:pPr algn="ctr"/>
          <a:r>
            <a:rPr lang="ru-RU" sz="1600" b="1" i="0" u="none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31.01.2018  	</a:t>
          </a:r>
          <a:endParaRPr lang="ru-RU" sz="16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0A4D7FE-BFEE-44F9-8683-8CEB02CFB619}" type="sibTrans" cxnId="{ECE7AACF-498B-4A06-93DE-5E76CC94FC12}">
      <dgm:prSet/>
      <dgm:spPr/>
      <dgm:t>
        <a:bodyPr/>
        <a:lstStyle/>
        <a:p>
          <a:endParaRPr lang="ru-RU"/>
        </a:p>
      </dgm:t>
    </dgm:pt>
    <dgm:pt modelId="{3FA11CF5-94F7-4B62-949A-B9684F40DA5D}" type="parTrans" cxnId="{ECE7AACF-498B-4A06-93DE-5E76CC94FC12}">
      <dgm:prSet/>
      <dgm:spPr/>
      <dgm:t>
        <a:bodyPr/>
        <a:lstStyle/>
        <a:p>
          <a:endParaRPr lang="ru-RU"/>
        </a:p>
      </dgm:t>
    </dgm:pt>
    <dgm:pt modelId="{23BAEC6F-5CA3-4A55-9246-328BE82A5EE5}" type="pres">
      <dgm:prSet presAssocID="{719E85FA-E384-4D31-8084-4829FE5CA9DD}" presName="matrix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5348AEA-2659-4EC5-B7E4-8B2EA0408D89}" type="pres">
      <dgm:prSet presAssocID="{719E85FA-E384-4D31-8084-4829FE5CA9DD}" presName="axisShape" presStyleLbl="bgShp" presStyleIdx="0" presStyleCnt="1"/>
      <dgm:spPr/>
      <dgm:t>
        <a:bodyPr/>
        <a:lstStyle/>
        <a:p>
          <a:endParaRPr lang="ru-RU"/>
        </a:p>
      </dgm:t>
    </dgm:pt>
    <dgm:pt modelId="{FA5B1035-3769-4D77-945B-5762E54D8601}" type="pres">
      <dgm:prSet presAssocID="{719E85FA-E384-4D31-8084-4829FE5CA9DD}" presName="rect1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89EFF57-9AB3-4010-ABBE-4402192102EE}" type="pres">
      <dgm:prSet presAssocID="{719E85FA-E384-4D31-8084-4829FE5CA9DD}" presName="rect2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7417D87-C687-4535-A10E-FDE0ECBECBB3}" type="pres">
      <dgm:prSet presAssocID="{719E85FA-E384-4D31-8084-4829FE5CA9DD}" presName="rect3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D976840-2190-4F12-9FCF-48B427F1D73C}" type="pres">
      <dgm:prSet presAssocID="{719E85FA-E384-4D31-8084-4829FE5CA9DD}" presName="rect4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E490992-0533-40C3-B66C-93E5687AE6CA}" type="presOf" srcId="{18A75E0A-D88B-49B5-B16F-F492412C299E}" destId="{289EFF57-9AB3-4010-ABBE-4402192102EE}" srcOrd="0" destOrd="0" presId="urn:microsoft.com/office/officeart/2005/8/layout/matrix2"/>
    <dgm:cxn modelId="{6AD962E4-0753-49C7-8197-5E4F4F6E1657}" type="presOf" srcId="{42404A0F-2308-4BA2-A0B7-FB59622DC973}" destId="{37417D87-C687-4535-A10E-FDE0ECBECBB3}" srcOrd="0" destOrd="0" presId="urn:microsoft.com/office/officeart/2005/8/layout/matrix2"/>
    <dgm:cxn modelId="{2A7D1683-2F88-4423-A6B8-B09BA4B8B7DA}" type="presOf" srcId="{719E85FA-E384-4D31-8084-4829FE5CA9DD}" destId="{23BAEC6F-5CA3-4A55-9246-328BE82A5EE5}" srcOrd="0" destOrd="0" presId="urn:microsoft.com/office/officeart/2005/8/layout/matrix2"/>
    <dgm:cxn modelId="{C1AA11A9-77D4-4569-B9BD-2447B0DCBB2F}" type="presOf" srcId="{774928AA-1881-47A8-ACEF-7386638630C9}" destId="{FA5B1035-3769-4D77-945B-5762E54D8601}" srcOrd="0" destOrd="0" presId="urn:microsoft.com/office/officeart/2005/8/layout/matrix2"/>
    <dgm:cxn modelId="{1721A841-E88F-40DE-8D92-9EF928AB073B}" srcId="{719E85FA-E384-4D31-8084-4829FE5CA9DD}" destId="{C935DC99-A051-4521-A6E4-2452E0A3382E}" srcOrd="3" destOrd="0" parTransId="{EF4E979F-B1D9-45B5-932D-FD47167E5ACB}" sibTransId="{3CD0D8C9-7238-46ED-AB79-C5EBB92130A1}"/>
    <dgm:cxn modelId="{86903CD7-26F8-4B76-9028-CF97D1462067}" type="presOf" srcId="{C935DC99-A051-4521-A6E4-2452E0A3382E}" destId="{4D976840-2190-4F12-9FCF-48B427F1D73C}" srcOrd="0" destOrd="0" presId="urn:microsoft.com/office/officeart/2005/8/layout/matrix2"/>
    <dgm:cxn modelId="{8EA8B8C0-B40B-4C7E-84C6-94E511C8B581}" srcId="{719E85FA-E384-4D31-8084-4829FE5CA9DD}" destId="{42404A0F-2308-4BA2-A0B7-FB59622DC973}" srcOrd="2" destOrd="0" parTransId="{9495733F-5226-4A1B-B7BB-85F528899F66}" sibTransId="{F30658F1-54B1-4B07-AD7E-C2258743AD9C}"/>
    <dgm:cxn modelId="{ECE7AACF-498B-4A06-93DE-5E76CC94FC12}" srcId="{719E85FA-E384-4D31-8084-4829FE5CA9DD}" destId="{18A75E0A-D88B-49B5-B16F-F492412C299E}" srcOrd="1" destOrd="0" parTransId="{3FA11CF5-94F7-4B62-949A-B9684F40DA5D}" sibTransId="{70A4D7FE-BFEE-44F9-8683-8CEB02CFB619}"/>
    <dgm:cxn modelId="{F4C083C4-62B6-4787-8692-B22BAFA9AE33}" srcId="{719E85FA-E384-4D31-8084-4829FE5CA9DD}" destId="{774928AA-1881-47A8-ACEF-7386638630C9}" srcOrd="0" destOrd="0" parTransId="{0C715CA6-D5D8-41A2-B76B-7D281F5F139F}" sibTransId="{DAC0F293-F957-4C2A-AE61-4CD855EBA2CA}"/>
    <dgm:cxn modelId="{123F7BC1-3749-4B84-BAFD-59496D754EBE}" type="presParOf" srcId="{23BAEC6F-5CA3-4A55-9246-328BE82A5EE5}" destId="{75348AEA-2659-4EC5-B7E4-8B2EA0408D89}" srcOrd="0" destOrd="0" presId="urn:microsoft.com/office/officeart/2005/8/layout/matrix2"/>
    <dgm:cxn modelId="{549DA7ED-0C3E-4CD2-AEC0-87D7796D03D7}" type="presParOf" srcId="{23BAEC6F-5CA3-4A55-9246-328BE82A5EE5}" destId="{FA5B1035-3769-4D77-945B-5762E54D8601}" srcOrd="1" destOrd="0" presId="urn:microsoft.com/office/officeart/2005/8/layout/matrix2"/>
    <dgm:cxn modelId="{EA1A1E99-4F9F-434E-8CC0-53A4FAEFB2BA}" type="presParOf" srcId="{23BAEC6F-5CA3-4A55-9246-328BE82A5EE5}" destId="{289EFF57-9AB3-4010-ABBE-4402192102EE}" srcOrd="2" destOrd="0" presId="urn:microsoft.com/office/officeart/2005/8/layout/matrix2"/>
    <dgm:cxn modelId="{BC310776-7CBC-4AE7-9B86-B6DF328173AB}" type="presParOf" srcId="{23BAEC6F-5CA3-4A55-9246-328BE82A5EE5}" destId="{37417D87-C687-4535-A10E-FDE0ECBECBB3}" srcOrd="3" destOrd="0" presId="urn:microsoft.com/office/officeart/2005/8/layout/matrix2"/>
    <dgm:cxn modelId="{E4A03962-68A7-4E2C-92DB-C418AD956D38}" type="presParOf" srcId="{23BAEC6F-5CA3-4A55-9246-328BE82A5EE5}" destId="{4D976840-2190-4F12-9FCF-48B427F1D73C}" srcOrd="4" destOrd="0" presId="urn:microsoft.com/office/officeart/2005/8/layout/matrix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5CF66B05-EA4F-4DAB-8E41-8DFAEB92F197}" type="doc">
      <dgm:prSet loTypeId="urn:microsoft.com/office/officeart/2005/8/layout/vProcess5" loCatId="process" qsTypeId="urn:microsoft.com/office/officeart/2005/8/quickstyle/simple2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9283FE68-FF30-4FB8-A906-114ADDB020AB}">
      <dgm:prSet phldrT="[Текст]" custT="1"/>
      <dgm:spPr/>
      <dgm:t>
        <a:bodyPr/>
        <a:lstStyle/>
        <a:p>
          <a:r>
            <a:rPr lang="ru-RU" sz="1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1.Создание и эффективная работа системы обеспечения </a:t>
          </a:r>
        </a:p>
        <a:p>
          <a:r>
            <a:rPr lang="ru-RU" sz="1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лекарственной безопасности в медицинских учреждениях;</a:t>
          </a:r>
          <a:endParaRPr lang="ru-RU" sz="1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FEB3A7F-64DC-438C-9616-53CCE37B9FA3}" type="parTrans" cxnId="{001D6C6C-F5A7-4111-B805-E96C2430F3E0}">
      <dgm:prSet/>
      <dgm:spPr/>
      <dgm:t>
        <a:bodyPr/>
        <a:lstStyle/>
        <a:p>
          <a:endParaRPr lang="ru-RU" sz="20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E5A6FDA-83B8-4670-8BA2-938FF6E7BBF2}" type="sibTrans" cxnId="{001D6C6C-F5A7-4111-B805-E96C2430F3E0}">
      <dgm:prSet custT="1"/>
      <dgm:spPr/>
      <dgm:t>
        <a:bodyPr/>
        <a:lstStyle/>
        <a:p>
          <a:endParaRPr lang="ru-RU" sz="2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C7A2926-55E1-4C78-8D03-FBFAD0FA78A1}">
      <dgm:prSet phldrT="[Текст]" custT="1"/>
      <dgm:spPr/>
      <dgm:t>
        <a:bodyPr/>
        <a:lstStyle/>
        <a:p>
          <a:r>
            <a: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2.Система контроля качества ведения документации/электронная </a:t>
          </a:r>
        </a:p>
        <a:p>
          <a:r>
            <a: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система;</a:t>
          </a:r>
          <a:endParaRPr lang="ru-RU" sz="16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45243DE-4725-43F0-B566-31ED67E66F5F}" type="parTrans" cxnId="{2640D6A4-9803-4D04-AAE7-C1E4434B3877}">
      <dgm:prSet/>
      <dgm:spPr/>
      <dgm:t>
        <a:bodyPr/>
        <a:lstStyle/>
        <a:p>
          <a:endParaRPr lang="ru-RU" sz="20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3EBDAFF-4077-452A-8C3A-CD47656287C6}" type="sibTrans" cxnId="{2640D6A4-9803-4D04-AAE7-C1E4434B3877}">
      <dgm:prSet custT="1"/>
      <dgm:spPr/>
      <dgm:t>
        <a:bodyPr/>
        <a:lstStyle/>
        <a:p>
          <a:endParaRPr lang="ru-RU" sz="2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7B9E3C1-E264-4E4D-A9DC-5F9517F70852}">
      <dgm:prSet phldrT="[Текст]" custT="1"/>
      <dgm:spPr/>
      <dgm:t>
        <a:bodyPr/>
        <a:lstStyle/>
        <a:p>
          <a:r>
            <a: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3.Контроль всех этапов использования ЛС </a:t>
          </a:r>
        </a:p>
        <a:p>
          <a:r>
            <a: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-хранение, назначение, дозирование, оптимальный путь введения и т.д.;</a:t>
          </a:r>
          <a:endParaRPr lang="ru-RU" sz="16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A277DA4-F02C-497F-A625-5BF08278BC96}" type="parTrans" cxnId="{FCEA3B18-3F90-4A1D-AB85-E56344FCC1C0}">
      <dgm:prSet/>
      <dgm:spPr/>
      <dgm:t>
        <a:bodyPr/>
        <a:lstStyle/>
        <a:p>
          <a:endParaRPr lang="ru-RU" sz="20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8143738-24C7-47B8-8897-DE2227FF3436}" type="sibTrans" cxnId="{FCEA3B18-3F90-4A1D-AB85-E56344FCC1C0}">
      <dgm:prSet custT="1"/>
      <dgm:spPr/>
      <dgm:t>
        <a:bodyPr/>
        <a:lstStyle/>
        <a:p>
          <a:endParaRPr lang="ru-RU" sz="2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665BD16-D89B-4ABF-BC1D-F18159B71D22}">
      <dgm:prSet phldrT="[Текст]" custT="1"/>
      <dgm:spPr/>
      <dgm:t>
        <a:bodyPr/>
        <a:lstStyle/>
        <a:p>
          <a:r>
            <a: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5.Эффективный контроль (сестринский уход)и мониторинг состояния пациента (своевременный прием ЛС, процедуры </a:t>
          </a:r>
          <a:r>
            <a:rPr lang="ru-RU" sz="16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итд</a:t>
          </a:r>
          <a:r>
            <a: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)</a:t>
          </a:r>
          <a:endParaRPr lang="ru-RU" sz="16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AF0BD28-108C-4E60-B613-9548CB59BD04}" type="parTrans" cxnId="{3E67B77E-80AA-4601-9488-B618487E6651}">
      <dgm:prSet/>
      <dgm:spPr/>
      <dgm:t>
        <a:bodyPr/>
        <a:lstStyle/>
        <a:p>
          <a:endParaRPr lang="ru-RU" sz="20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0100588-ACEB-48C4-868B-0A8A8859E1D1}" type="sibTrans" cxnId="{3E67B77E-80AA-4601-9488-B618487E6651}">
      <dgm:prSet/>
      <dgm:spPr/>
      <dgm:t>
        <a:bodyPr/>
        <a:lstStyle/>
        <a:p>
          <a:endParaRPr lang="ru-RU" sz="20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98D59C2-A48F-4BDF-96AA-979C2F439812}">
      <dgm:prSet custT="1"/>
      <dgm:spPr/>
      <dgm:t>
        <a:bodyPr/>
        <a:lstStyle/>
        <a:p>
          <a:r>
            <a: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4.Обеспечение преемственности медицинской помощи (в </a:t>
          </a:r>
          <a:r>
            <a:rPr lang="ru-RU" sz="16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т.ч</a:t>
          </a:r>
          <a:r>
            <a: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. При взаимодействии врача и медицинской сестры); </a:t>
          </a:r>
          <a:endParaRPr lang="ru-RU" sz="16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0EF71AD-F4B3-4E86-8F36-124958FF8D4D}" type="parTrans" cxnId="{D09591B9-41D7-495B-8B09-8AF1ED5564D5}">
      <dgm:prSet/>
      <dgm:spPr/>
      <dgm:t>
        <a:bodyPr/>
        <a:lstStyle/>
        <a:p>
          <a:endParaRPr lang="ru-RU" sz="20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49FFFB2-7C0A-4B6F-98A7-8E750F659372}" type="sibTrans" cxnId="{D09591B9-41D7-495B-8B09-8AF1ED5564D5}">
      <dgm:prSet custT="1"/>
      <dgm:spPr/>
      <dgm:t>
        <a:bodyPr/>
        <a:lstStyle/>
        <a:p>
          <a:endParaRPr lang="ru-RU" sz="2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FDFEBEB-AD2B-4E67-BC9C-D2273B97765F}" type="pres">
      <dgm:prSet presAssocID="{5CF66B05-EA4F-4DAB-8E41-8DFAEB92F197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C451CE5-F68A-420B-8ED7-B09824406AC1}" type="pres">
      <dgm:prSet presAssocID="{5CF66B05-EA4F-4DAB-8E41-8DFAEB92F197}" presName="dummyMaxCanvas" presStyleCnt="0">
        <dgm:presLayoutVars/>
      </dgm:prSet>
      <dgm:spPr/>
      <dgm:t>
        <a:bodyPr/>
        <a:lstStyle/>
        <a:p>
          <a:endParaRPr lang="ru-RU"/>
        </a:p>
      </dgm:t>
    </dgm:pt>
    <dgm:pt modelId="{C8868951-687F-43E1-88CC-7D72B526C208}" type="pres">
      <dgm:prSet presAssocID="{5CF66B05-EA4F-4DAB-8E41-8DFAEB92F197}" presName="FiveNodes_1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6D02B30-A003-47C4-8636-37A1E71F3169}" type="pres">
      <dgm:prSet presAssocID="{5CF66B05-EA4F-4DAB-8E41-8DFAEB92F197}" presName="FiveNodes_2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B177C53-51A9-4E31-A4DD-C3B31F1C8DC2}" type="pres">
      <dgm:prSet presAssocID="{5CF66B05-EA4F-4DAB-8E41-8DFAEB92F197}" presName="FiveNodes_3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81AC6B3-3F5F-446A-8D24-D282A7BFA97B}" type="pres">
      <dgm:prSet presAssocID="{5CF66B05-EA4F-4DAB-8E41-8DFAEB92F197}" presName="FiveNodes_4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686C448-C70E-4B45-81D1-03BFE622DBA6}" type="pres">
      <dgm:prSet presAssocID="{5CF66B05-EA4F-4DAB-8E41-8DFAEB92F197}" presName="FiveNodes_5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3A90E93-908D-48F7-AE40-429C7D45323F}" type="pres">
      <dgm:prSet presAssocID="{5CF66B05-EA4F-4DAB-8E41-8DFAEB92F197}" presName="FiveConn_1-2" presStyleLbl="fgAccFollow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C07B549-B7AA-4B66-BC9C-65B42C908250}" type="pres">
      <dgm:prSet presAssocID="{5CF66B05-EA4F-4DAB-8E41-8DFAEB92F197}" presName="FiveConn_2-3" presStyleLbl="fgAccFollow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215A787-E4C0-426E-99ED-570D3FE493BC}" type="pres">
      <dgm:prSet presAssocID="{5CF66B05-EA4F-4DAB-8E41-8DFAEB92F197}" presName="FiveConn_3-4" presStyleLbl="fgAccFollow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D099B03-E3BF-4646-A274-3589CBBE235A}" type="pres">
      <dgm:prSet presAssocID="{5CF66B05-EA4F-4DAB-8E41-8DFAEB92F197}" presName="FiveConn_4-5" presStyleLbl="fgAccFollow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B173C64-4B5F-46EE-87B3-0B90D6D2AAE9}" type="pres">
      <dgm:prSet presAssocID="{5CF66B05-EA4F-4DAB-8E41-8DFAEB92F197}" presName="FiveNodes_1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2D79BF4-0D45-4DD3-9628-CC719641937E}" type="pres">
      <dgm:prSet presAssocID="{5CF66B05-EA4F-4DAB-8E41-8DFAEB92F197}" presName="FiveNodes_2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BA6321B-5468-4333-B2D1-C07EB0693761}" type="pres">
      <dgm:prSet presAssocID="{5CF66B05-EA4F-4DAB-8E41-8DFAEB92F197}" presName="FiveNodes_3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A8123F4-DD86-45EE-87E4-5C2D6EB1C665}" type="pres">
      <dgm:prSet presAssocID="{5CF66B05-EA4F-4DAB-8E41-8DFAEB92F197}" presName="FiveNodes_4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B26A52E-5606-4D1F-AEFB-0F8FDE1AD6A4}" type="pres">
      <dgm:prSet presAssocID="{5CF66B05-EA4F-4DAB-8E41-8DFAEB92F197}" presName="FiveNodes_5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6169F6D-BF15-4DBA-96FB-F3596D2697C4}" type="presOf" srcId="{2665BD16-D89B-4ABF-BC1D-F18159B71D22}" destId="{9B26A52E-5606-4D1F-AEFB-0F8FDE1AD6A4}" srcOrd="1" destOrd="0" presId="urn:microsoft.com/office/officeart/2005/8/layout/vProcess5"/>
    <dgm:cxn modelId="{001D6C6C-F5A7-4111-B805-E96C2430F3E0}" srcId="{5CF66B05-EA4F-4DAB-8E41-8DFAEB92F197}" destId="{9283FE68-FF30-4FB8-A906-114ADDB020AB}" srcOrd="0" destOrd="0" parTransId="{2FEB3A7F-64DC-438C-9616-53CCE37B9FA3}" sibTransId="{1E5A6FDA-83B8-4670-8BA2-938FF6E7BBF2}"/>
    <dgm:cxn modelId="{B829EBDB-03AC-4B59-B3E6-2CB49E850F9B}" type="presOf" srcId="{E98D59C2-A48F-4BDF-96AA-979C2F439812}" destId="{4A8123F4-DD86-45EE-87E4-5C2D6EB1C665}" srcOrd="1" destOrd="0" presId="urn:microsoft.com/office/officeart/2005/8/layout/vProcess5"/>
    <dgm:cxn modelId="{4315266D-7BCB-4F2F-A1AC-92A8382FAA9F}" type="presOf" srcId="{48143738-24C7-47B8-8897-DE2227FF3436}" destId="{A215A787-E4C0-426E-99ED-570D3FE493BC}" srcOrd="0" destOrd="0" presId="urn:microsoft.com/office/officeart/2005/8/layout/vProcess5"/>
    <dgm:cxn modelId="{BD943E77-E542-449E-8598-8804BF2251A3}" type="presOf" srcId="{A49FFFB2-7C0A-4B6F-98A7-8E750F659372}" destId="{AD099B03-E3BF-4646-A274-3589CBBE235A}" srcOrd="0" destOrd="0" presId="urn:microsoft.com/office/officeart/2005/8/layout/vProcess5"/>
    <dgm:cxn modelId="{82DA7B0A-F3E0-4B45-8FAF-7716291E73CF}" type="presOf" srcId="{C3EBDAFF-4077-452A-8C3A-CD47656287C6}" destId="{5C07B549-B7AA-4B66-BC9C-65B42C908250}" srcOrd="0" destOrd="0" presId="urn:microsoft.com/office/officeart/2005/8/layout/vProcess5"/>
    <dgm:cxn modelId="{5FDAEA22-A019-4B72-9D39-3B4301E41D34}" type="presOf" srcId="{17B9E3C1-E264-4E4D-A9DC-5F9517F70852}" destId="{5B177C53-51A9-4E31-A4DD-C3B31F1C8DC2}" srcOrd="0" destOrd="0" presId="urn:microsoft.com/office/officeart/2005/8/layout/vProcess5"/>
    <dgm:cxn modelId="{E499D881-6DDB-4AF8-9C11-25234E41F984}" type="presOf" srcId="{9283FE68-FF30-4FB8-A906-114ADDB020AB}" destId="{C8868951-687F-43E1-88CC-7D72B526C208}" srcOrd="0" destOrd="0" presId="urn:microsoft.com/office/officeart/2005/8/layout/vProcess5"/>
    <dgm:cxn modelId="{D09591B9-41D7-495B-8B09-8AF1ED5564D5}" srcId="{5CF66B05-EA4F-4DAB-8E41-8DFAEB92F197}" destId="{E98D59C2-A48F-4BDF-96AA-979C2F439812}" srcOrd="3" destOrd="0" parTransId="{B0EF71AD-F4B3-4E86-8F36-124958FF8D4D}" sibTransId="{A49FFFB2-7C0A-4B6F-98A7-8E750F659372}"/>
    <dgm:cxn modelId="{E2905D2F-5D2A-4E09-A60F-AB63A96BBC19}" type="presOf" srcId="{5CF66B05-EA4F-4DAB-8E41-8DFAEB92F197}" destId="{CFDFEBEB-AD2B-4E67-BC9C-D2273B97765F}" srcOrd="0" destOrd="0" presId="urn:microsoft.com/office/officeart/2005/8/layout/vProcess5"/>
    <dgm:cxn modelId="{5446E530-A570-4C66-88D0-B510225847FA}" type="presOf" srcId="{2665BD16-D89B-4ABF-BC1D-F18159B71D22}" destId="{3686C448-C70E-4B45-81D1-03BFE622DBA6}" srcOrd="0" destOrd="0" presId="urn:microsoft.com/office/officeart/2005/8/layout/vProcess5"/>
    <dgm:cxn modelId="{E5EEB028-EFE3-4C6C-BBA2-8C4509B9E702}" type="presOf" srcId="{BC7A2926-55E1-4C78-8D03-FBFAD0FA78A1}" destId="{72D79BF4-0D45-4DD3-9628-CC719641937E}" srcOrd="1" destOrd="0" presId="urn:microsoft.com/office/officeart/2005/8/layout/vProcess5"/>
    <dgm:cxn modelId="{FCEA3B18-3F90-4A1D-AB85-E56344FCC1C0}" srcId="{5CF66B05-EA4F-4DAB-8E41-8DFAEB92F197}" destId="{17B9E3C1-E264-4E4D-A9DC-5F9517F70852}" srcOrd="2" destOrd="0" parTransId="{7A277DA4-F02C-497F-A625-5BF08278BC96}" sibTransId="{48143738-24C7-47B8-8897-DE2227FF3436}"/>
    <dgm:cxn modelId="{1C7A09D8-519F-424B-A0C5-66B6F7B40886}" type="presOf" srcId="{E98D59C2-A48F-4BDF-96AA-979C2F439812}" destId="{A81AC6B3-3F5F-446A-8D24-D282A7BFA97B}" srcOrd="0" destOrd="0" presId="urn:microsoft.com/office/officeart/2005/8/layout/vProcess5"/>
    <dgm:cxn modelId="{2640D6A4-9803-4D04-AAE7-C1E4434B3877}" srcId="{5CF66B05-EA4F-4DAB-8E41-8DFAEB92F197}" destId="{BC7A2926-55E1-4C78-8D03-FBFAD0FA78A1}" srcOrd="1" destOrd="0" parTransId="{745243DE-4725-43F0-B566-31ED67E66F5F}" sibTransId="{C3EBDAFF-4077-452A-8C3A-CD47656287C6}"/>
    <dgm:cxn modelId="{3D53AE21-4765-4E44-94FC-7448C15CD7EE}" type="presOf" srcId="{9283FE68-FF30-4FB8-A906-114ADDB020AB}" destId="{3B173C64-4B5F-46EE-87B3-0B90D6D2AAE9}" srcOrd="1" destOrd="0" presId="urn:microsoft.com/office/officeart/2005/8/layout/vProcess5"/>
    <dgm:cxn modelId="{B4B80549-F084-4EA7-ACE3-3F9F12DA2322}" type="presOf" srcId="{BC7A2926-55E1-4C78-8D03-FBFAD0FA78A1}" destId="{26D02B30-A003-47C4-8636-37A1E71F3169}" srcOrd="0" destOrd="0" presId="urn:microsoft.com/office/officeart/2005/8/layout/vProcess5"/>
    <dgm:cxn modelId="{A2BDB0AB-43CB-45BD-A30D-8945DFF469BA}" type="presOf" srcId="{17B9E3C1-E264-4E4D-A9DC-5F9517F70852}" destId="{DBA6321B-5468-4333-B2D1-C07EB0693761}" srcOrd="1" destOrd="0" presId="urn:microsoft.com/office/officeart/2005/8/layout/vProcess5"/>
    <dgm:cxn modelId="{3E67B77E-80AA-4601-9488-B618487E6651}" srcId="{5CF66B05-EA4F-4DAB-8E41-8DFAEB92F197}" destId="{2665BD16-D89B-4ABF-BC1D-F18159B71D22}" srcOrd="4" destOrd="0" parTransId="{EAF0BD28-108C-4E60-B613-9548CB59BD04}" sibTransId="{30100588-ACEB-48C4-868B-0A8A8859E1D1}"/>
    <dgm:cxn modelId="{57803CDF-FA28-493F-B0B3-C4701E826A72}" type="presOf" srcId="{1E5A6FDA-83B8-4670-8BA2-938FF6E7BBF2}" destId="{83A90E93-908D-48F7-AE40-429C7D45323F}" srcOrd="0" destOrd="0" presId="urn:microsoft.com/office/officeart/2005/8/layout/vProcess5"/>
    <dgm:cxn modelId="{07352793-CAA7-417C-BC21-4BDBF8B2CF33}" type="presParOf" srcId="{CFDFEBEB-AD2B-4E67-BC9C-D2273B97765F}" destId="{0C451CE5-F68A-420B-8ED7-B09824406AC1}" srcOrd="0" destOrd="0" presId="urn:microsoft.com/office/officeart/2005/8/layout/vProcess5"/>
    <dgm:cxn modelId="{8F35E82C-1B06-4F6C-B18B-9E30D9F15304}" type="presParOf" srcId="{CFDFEBEB-AD2B-4E67-BC9C-D2273B97765F}" destId="{C8868951-687F-43E1-88CC-7D72B526C208}" srcOrd="1" destOrd="0" presId="urn:microsoft.com/office/officeart/2005/8/layout/vProcess5"/>
    <dgm:cxn modelId="{80DEC7AE-E6FD-4E91-9A15-A7EA9008AE94}" type="presParOf" srcId="{CFDFEBEB-AD2B-4E67-BC9C-D2273B97765F}" destId="{26D02B30-A003-47C4-8636-37A1E71F3169}" srcOrd="2" destOrd="0" presId="urn:microsoft.com/office/officeart/2005/8/layout/vProcess5"/>
    <dgm:cxn modelId="{01AFE267-FC3E-456F-B17C-AEA3AC09EB5B}" type="presParOf" srcId="{CFDFEBEB-AD2B-4E67-BC9C-D2273B97765F}" destId="{5B177C53-51A9-4E31-A4DD-C3B31F1C8DC2}" srcOrd="3" destOrd="0" presId="urn:microsoft.com/office/officeart/2005/8/layout/vProcess5"/>
    <dgm:cxn modelId="{1D6BCEF9-D1F2-4F2E-8470-7A2617EB1B6B}" type="presParOf" srcId="{CFDFEBEB-AD2B-4E67-BC9C-D2273B97765F}" destId="{A81AC6B3-3F5F-446A-8D24-D282A7BFA97B}" srcOrd="4" destOrd="0" presId="urn:microsoft.com/office/officeart/2005/8/layout/vProcess5"/>
    <dgm:cxn modelId="{72ED2424-394C-42DC-B8EC-EB1230449F04}" type="presParOf" srcId="{CFDFEBEB-AD2B-4E67-BC9C-D2273B97765F}" destId="{3686C448-C70E-4B45-81D1-03BFE622DBA6}" srcOrd="5" destOrd="0" presId="urn:microsoft.com/office/officeart/2005/8/layout/vProcess5"/>
    <dgm:cxn modelId="{776D16DD-CAF9-45DD-8E64-30DD5F5E9FF4}" type="presParOf" srcId="{CFDFEBEB-AD2B-4E67-BC9C-D2273B97765F}" destId="{83A90E93-908D-48F7-AE40-429C7D45323F}" srcOrd="6" destOrd="0" presId="urn:microsoft.com/office/officeart/2005/8/layout/vProcess5"/>
    <dgm:cxn modelId="{EBB11CCB-6DEC-402A-AD69-3BD890C00DA2}" type="presParOf" srcId="{CFDFEBEB-AD2B-4E67-BC9C-D2273B97765F}" destId="{5C07B549-B7AA-4B66-BC9C-65B42C908250}" srcOrd="7" destOrd="0" presId="urn:microsoft.com/office/officeart/2005/8/layout/vProcess5"/>
    <dgm:cxn modelId="{25158D38-41B8-418C-8A12-287D467E64DC}" type="presParOf" srcId="{CFDFEBEB-AD2B-4E67-BC9C-D2273B97765F}" destId="{A215A787-E4C0-426E-99ED-570D3FE493BC}" srcOrd="8" destOrd="0" presId="urn:microsoft.com/office/officeart/2005/8/layout/vProcess5"/>
    <dgm:cxn modelId="{42885BBD-0D15-4829-865F-E103112182ED}" type="presParOf" srcId="{CFDFEBEB-AD2B-4E67-BC9C-D2273B97765F}" destId="{AD099B03-E3BF-4646-A274-3589CBBE235A}" srcOrd="9" destOrd="0" presId="urn:microsoft.com/office/officeart/2005/8/layout/vProcess5"/>
    <dgm:cxn modelId="{DD01FBC6-EBE9-4E3E-BA5E-6254797E78F5}" type="presParOf" srcId="{CFDFEBEB-AD2B-4E67-BC9C-D2273B97765F}" destId="{3B173C64-4B5F-46EE-87B3-0B90D6D2AAE9}" srcOrd="10" destOrd="0" presId="urn:microsoft.com/office/officeart/2005/8/layout/vProcess5"/>
    <dgm:cxn modelId="{F8778672-5A75-45F1-9956-80A413524B4B}" type="presParOf" srcId="{CFDFEBEB-AD2B-4E67-BC9C-D2273B97765F}" destId="{72D79BF4-0D45-4DD3-9628-CC719641937E}" srcOrd="11" destOrd="0" presId="urn:microsoft.com/office/officeart/2005/8/layout/vProcess5"/>
    <dgm:cxn modelId="{254AA786-73A0-4FD6-8AB6-51B5CE78B861}" type="presParOf" srcId="{CFDFEBEB-AD2B-4E67-BC9C-D2273B97765F}" destId="{DBA6321B-5468-4333-B2D1-C07EB0693761}" srcOrd="12" destOrd="0" presId="urn:microsoft.com/office/officeart/2005/8/layout/vProcess5"/>
    <dgm:cxn modelId="{B9F41805-1042-4B07-98F7-8A20C142FCFE}" type="presParOf" srcId="{CFDFEBEB-AD2B-4E67-BC9C-D2273B97765F}" destId="{4A8123F4-DD86-45EE-87E4-5C2D6EB1C665}" srcOrd="13" destOrd="0" presId="urn:microsoft.com/office/officeart/2005/8/layout/vProcess5"/>
    <dgm:cxn modelId="{AAC3CC9F-6FFA-454E-823C-0D01FA068896}" type="presParOf" srcId="{CFDFEBEB-AD2B-4E67-BC9C-D2273B97765F}" destId="{9B26A52E-5606-4D1F-AEFB-0F8FDE1AD6A4}" srcOrd="14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B0E269A-300B-4559-8DA1-DCA807D573CE}">
      <dsp:nvSpPr>
        <dsp:cNvPr id="0" name=""/>
        <dsp:cNvSpPr/>
      </dsp:nvSpPr>
      <dsp:spPr>
        <a:xfrm rot="16200000">
          <a:off x="-625894" y="629353"/>
          <a:ext cx="2625052" cy="1366345"/>
        </a:xfrm>
        <a:prstGeom prst="flowChartManualOperation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0" rIns="11430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altLang="ru-RU" sz="18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Разведение ЛС в процедурных кабинетах СП</a:t>
          </a:r>
          <a:endParaRPr lang="en-US" altLang="ru-RU" sz="18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5400000">
        <a:off x="3459" y="525010"/>
        <a:ext cx="1366345" cy="1575032"/>
      </dsp:txXfrm>
    </dsp:sp>
    <dsp:sp modelId="{897C4C2D-BEBC-4182-98A5-9F9642261989}">
      <dsp:nvSpPr>
        <dsp:cNvPr id="0" name=""/>
        <dsp:cNvSpPr/>
      </dsp:nvSpPr>
      <dsp:spPr>
        <a:xfrm rot="16200000">
          <a:off x="842926" y="629353"/>
          <a:ext cx="2625052" cy="1366345"/>
        </a:xfrm>
        <a:prstGeom prst="flowChartManualOperation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0" rIns="11430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altLang="ru-RU" sz="18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В отделении у </a:t>
          </a:r>
          <a:r>
            <a:rPr lang="ru-RU" altLang="ru-RU" sz="18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ст.м</a:t>
          </a:r>
          <a:r>
            <a:rPr lang="ru-RU" altLang="ru-RU" sz="18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/с имеется 10-ти </a:t>
          </a:r>
          <a:r>
            <a:rPr lang="ru-RU" altLang="ru-RU" sz="18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дневный</a:t>
          </a:r>
          <a:r>
            <a:rPr lang="ru-RU" altLang="ru-RU" sz="18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запас ЛС</a:t>
          </a:r>
          <a:endParaRPr lang="ru-RU" sz="18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5400000">
        <a:off x="1472279" y="525010"/>
        <a:ext cx="1366345" cy="1575032"/>
      </dsp:txXfrm>
    </dsp:sp>
    <dsp:sp modelId="{F1F8AA0B-3818-438D-83AB-F713C12ABD30}">
      <dsp:nvSpPr>
        <dsp:cNvPr id="0" name=""/>
        <dsp:cNvSpPr/>
      </dsp:nvSpPr>
      <dsp:spPr>
        <a:xfrm rot="16200000">
          <a:off x="2311748" y="629353"/>
          <a:ext cx="2625052" cy="1366345"/>
        </a:xfrm>
        <a:prstGeom prst="flowChartManualOperation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0" rIns="11430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altLang="ru-RU" sz="18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Постовая м/с выдает </a:t>
          </a:r>
          <a:r>
            <a:rPr lang="ru-RU" altLang="ru-RU" sz="18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энтеральные</a:t>
          </a:r>
          <a:r>
            <a:rPr lang="ru-RU" altLang="ru-RU" sz="18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формы</a:t>
          </a:r>
          <a:endParaRPr lang="ru-RU" sz="18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5400000">
        <a:off x="2941101" y="525010"/>
        <a:ext cx="1366345" cy="1575032"/>
      </dsp:txXfrm>
    </dsp:sp>
    <dsp:sp modelId="{CF3742C3-227B-4342-B73C-7E31BA8405A9}">
      <dsp:nvSpPr>
        <dsp:cNvPr id="0" name=""/>
        <dsp:cNvSpPr/>
      </dsp:nvSpPr>
      <dsp:spPr>
        <a:xfrm rot="16200000">
          <a:off x="3780570" y="629353"/>
          <a:ext cx="2625052" cy="1366345"/>
        </a:xfrm>
        <a:prstGeom prst="flowChartManualOperation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0" rIns="11430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altLang="ru-RU" sz="18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Процедурная м/с выдает парентеральные формы</a:t>
          </a:r>
          <a:endParaRPr lang="ru-RU" sz="18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5400000">
        <a:off x="4409923" y="525010"/>
        <a:ext cx="1366345" cy="1575032"/>
      </dsp:txXfrm>
    </dsp:sp>
    <dsp:sp modelId="{F7E6DAE2-5D1D-45E0-B963-3610217ADF9B}">
      <dsp:nvSpPr>
        <dsp:cNvPr id="0" name=""/>
        <dsp:cNvSpPr/>
      </dsp:nvSpPr>
      <dsp:spPr>
        <a:xfrm rot="16200000">
          <a:off x="5249392" y="629353"/>
          <a:ext cx="2625052" cy="1366345"/>
        </a:xfrm>
        <a:prstGeom prst="flowChartManualOperation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0" rIns="11430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Принцип «1 флакон – 1 пациент»</a:t>
          </a:r>
          <a:endParaRPr lang="ru-RU" sz="18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5400000">
        <a:off x="5878745" y="525010"/>
        <a:ext cx="1366345" cy="1575032"/>
      </dsp:txXfrm>
    </dsp:sp>
    <dsp:sp modelId="{A48F847F-E1A2-4B35-A828-D5DFE65F48E8}">
      <dsp:nvSpPr>
        <dsp:cNvPr id="0" name=""/>
        <dsp:cNvSpPr/>
      </dsp:nvSpPr>
      <dsp:spPr>
        <a:xfrm rot="16200000">
          <a:off x="6718213" y="629353"/>
          <a:ext cx="2625052" cy="1366345"/>
        </a:xfrm>
        <a:prstGeom prst="flowChartManualOperation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0" rIns="11430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Учет ЛС во флаконах, упаковках</a:t>
          </a:r>
          <a:endParaRPr lang="ru-RU" sz="18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5400000">
        <a:off x="7347566" y="525010"/>
        <a:ext cx="1366345" cy="1575032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35F33F0-7861-4436-8EA0-80EC60C529ED}">
      <dsp:nvSpPr>
        <dsp:cNvPr id="0" name=""/>
        <dsp:cNvSpPr/>
      </dsp:nvSpPr>
      <dsp:spPr>
        <a:xfrm>
          <a:off x="2920" y="0"/>
          <a:ext cx="3916560" cy="244827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85000"/>
                <a:satMod val="130000"/>
              </a:schemeClr>
            </a:gs>
            <a:gs pos="34000">
              <a:schemeClr val="accent3"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accent3"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44450" dist="25400" dir="2700000" algn="br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9800000"/>
          </a:lightRig>
        </a:scene3d>
        <a:sp3d prstMaterial="flat">
          <a:bevelT w="25400" h="3175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Решением Совета Директоров №4 от 26 мая 2016 года  внесено изменение в структуру Общества о создании  отдела госпитальной фармации – далее ОГФ.</a:t>
          </a:r>
          <a:endParaRPr lang="en-US" sz="2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74627" y="71707"/>
        <a:ext cx="3773146" cy="2304857"/>
      </dsp:txXfrm>
    </dsp:sp>
    <dsp:sp modelId="{1FB5B11F-0722-4B82-BE87-44839038CE6E}">
      <dsp:nvSpPr>
        <dsp:cNvPr id="0" name=""/>
        <dsp:cNvSpPr/>
      </dsp:nvSpPr>
      <dsp:spPr>
        <a:xfrm>
          <a:off x="4577463" y="0"/>
          <a:ext cx="3916560" cy="244827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85000"/>
                <a:satMod val="130000"/>
              </a:schemeClr>
            </a:gs>
            <a:gs pos="34000">
              <a:schemeClr val="accent3"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accent3"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44450" dist="25400" dir="2700000" algn="br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9800000"/>
          </a:lightRig>
        </a:scene3d>
        <a:sp3d prstMaterial="flat">
          <a:bevelT w="25400" h="3175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ОГФ – является новшеством и  прорывным проектом в  инновационном управлении медикаментами.</a:t>
          </a:r>
          <a:endParaRPr lang="en-US" sz="2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649170" y="71707"/>
        <a:ext cx="3773146" cy="2304857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AF2D58F-3E56-4A08-BD55-B8047BCE933B}">
      <dsp:nvSpPr>
        <dsp:cNvPr id="0" name=""/>
        <dsp:cNvSpPr/>
      </dsp:nvSpPr>
      <dsp:spPr>
        <a:xfrm>
          <a:off x="4079063" y="0"/>
          <a:ext cx="2040688" cy="2040599"/>
        </a:xfrm>
        <a:prstGeom prst="donut">
          <a:avLst>
            <a:gd name="adj" fmla="val 1101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85000"/>
                <a:satMod val="130000"/>
              </a:schemeClr>
            </a:gs>
            <a:gs pos="34000">
              <a:schemeClr val="accent4"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accent4"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F0E9CA8-21EB-4C24-9B2C-77B5D5438812}">
      <dsp:nvSpPr>
        <dsp:cNvPr id="0" name=""/>
        <dsp:cNvSpPr/>
      </dsp:nvSpPr>
      <dsp:spPr>
        <a:xfrm>
          <a:off x="2089160" y="71417"/>
          <a:ext cx="2509849" cy="1897674"/>
        </a:xfrm>
        <a:prstGeom prst="rect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/>
          <a:lightRig rig="flat" dir="t"/>
        </a:scene3d>
        <a:sp3d z="-1905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EB843300-DD02-49DB-AE98-136C6D3D93FA}">
      <dsp:nvSpPr>
        <dsp:cNvPr id="0" name=""/>
        <dsp:cNvSpPr/>
      </dsp:nvSpPr>
      <dsp:spPr>
        <a:xfrm>
          <a:off x="4303567" y="224456"/>
          <a:ext cx="1591680" cy="1591610"/>
        </a:xfrm>
        <a:prstGeom prst="ellipse">
          <a:avLst/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k-KZ" sz="15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Дозирование и разведение</a:t>
          </a:r>
          <a:endParaRPr lang="ru-RU" sz="1500" kern="1200" dirty="0"/>
        </a:p>
      </dsp:txBody>
      <dsp:txXfrm>
        <a:off x="4536663" y="457542"/>
        <a:ext cx="1125488" cy="1125438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94FB104-2DF8-4142-9857-CADEB701F4F5}">
      <dsp:nvSpPr>
        <dsp:cNvPr id="0" name=""/>
        <dsp:cNvSpPr/>
      </dsp:nvSpPr>
      <dsp:spPr>
        <a:xfrm>
          <a:off x="0" y="0"/>
          <a:ext cx="5590995" cy="134738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Взятие необходимой дозы препарата - двойной контроль по </a:t>
          </a:r>
          <a:r>
            <a:rPr lang="ru-RU" sz="2800" b="1" kern="1200" dirty="0" smtClean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5 золотым правилам</a:t>
          </a:r>
          <a:r>
            <a:rPr lang="ru-RU" sz="28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:</a:t>
          </a:r>
          <a:endParaRPr lang="ru-RU" sz="28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65774" y="65774"/>
        <a:ext cx="5459447" cy="1215838"/>
      </dsp:txXfrm>
    </dsp:sp>
    <dsp:sp modelId="{234FFEAF-88E6-4FFF-AD52-C2540C7EA816}">
      <dsp:nvSpPr>
        <dsp:cNvPr id="0" name=""/>
        <dsp:cNvSpPr/>
      </dsp:nvSpPr>
      <dsp:spPr>
        <a:xfrm>
          <a:off x="0" y="1351021"/>
          <a:ext cx="5590995" cy="317668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514" tIns="25400" rIns="142240" bIns="25400" numCol="1" spcCol="1270" anchor="t" anchorCtr="0">
          <a:noAutofit/>
        </a:bodyPr>
        <a:lstStyle/>
        <a:p>
          <a:pPr marL="228600" lvl="1" indent="-228600" algn="l" defTabSz="8890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2000" b="1" kern="1200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Правильное лекарство </a:t>
          </a:r>
          <a:r>
            <a:rPr lang="ru-RU" sz="2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–двойной контроль на правильность взятия назначенного антибиотика</a:t>
          </a:r>
          <a:endParaRPr lang="ru-RU" sz="20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228600" lvl="1" indent="-228600" algn="l" defTabSz="8890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2000" b="1" kern="1200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Правильный пациент</a:t>
          </a:r>
          <a:r>
            <a:rPr lang="ru-RU" sz="2000" kern="1200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- обязательно проводить идентификацию пациента</a:t>
          </a:r>
          <a:endParaRPr lang="ru-RU" sz="20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228600" lvl="1" indent="-228600" algn="l" defTabSz="8890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2000" b="1" kern="1200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Правильная доза</a:t>
          </a:r>
          <a:r>
            <a:rPr lang="ru-RU" sz="2000" kern="1200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–доза указывается в мг, для некоторых растворов допустимо указания процентного содержания и количество (объем) в мл. Доза лекарственных средств указывается </a:t>
          </a:r>
          <a:r>
            <a:rPr lang="ru-RU" sz="2000" u="sng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РАЗОВАЯ! </a:t>
          </a:r>
          <a:endParaRPr lang="ru-RU" sz="20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228600" lvl="1" indent="-228600" algn="l" defTabSz="8890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2000" b="1" kern="1200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Правильный путь введения </a:t>
          </a:r>
          <a:r>
            <a:rPr lang="ru-RU" sz="2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- для внутривенной инъекции обязательно указывают скорость введения (кап/мин, мл/мин, мг/мин)</a:t>
          </a:r>
          <a:endParaRPr lang="ru-RU" sz="20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228600" lvl="1" indent="-228600" algn="l" defTabSz="8890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2000" b="1" kern="1200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Правильное время введения </a:t>
          </a:r>
          <a:r>
            <a:rPr lang="ru-RU" sz="2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–смотрим на время введения и приема ЛС</a:t>
          </a:r>
          <a:endParaRPr lang="ru-RU" sz="20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0" y="1351021"/>
        <a:ext cx="5590995" cy="3176689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4903A47-9A98-4CD0-89D0-A2B4A75E182C}">
      <dsp:nvSpPr>
        <dsp:cNvPr id="0" name=""/>
        <dsp:cNvSpPr/>
      </dsp:nvSpPr>
      <dsp:spPr>
        <a:xfrm>
          <a:off x="0" y="0"/>
          <a:ext cx="8639782" cy="522911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altLang="ru-RU" sz="16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Разведение ЛС в асептических условиях (в ламинарных боксах)</a:t>
          </a:r>
          <a:endParaRPr lang="ru-RU" sz="16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780247" y="0"/>
        <a:ext cx="6859534" cy="522911"/>
      </dsp:txXfrm>
    </dsp:sp>
    <dsp:sp modelId="{5DF0D239-2D0C-4CA8-BC90-1BDCFB6C6D8D}">
      <dsp:nvSpPr>
        <dsp:cNvPr id="0" name=""/>
        <dsp:cNvSpPr/>
      </dsp:nvSpPr>
      <dsp:spPr>
        <a:xfrm>
          <a:off x="52291" y="52291"/>
          <a:ext cx="1727956" cy="418328"/>
        </a:xfrm>
        <a:prstGeom prst="roundRect">
          <a:avLst>
            <a:gd name="adj" fmla="val 10000"/>
          </a:avLst>
        </a:prstGeom>
        <a:solidFill>
          <a:schemeClr val="dk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8A6B857C-2491-43B3-AFAC-99002E444C61}">
      <dsp:nvSpPr>
        <dsp:cNvPr id="0" name=""/>
        <dsp:cNvSpPr/>
      </dsp:nvSpPr>
      <dsp:spPr>
        <a:xfrm>
          <a:off x="0" y="575202"/>
          <a:ext cx="8639782" cy="522911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altLang="ru-RU" sz="18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Функционал ст. м/с СП по приемке ЛС с аптеки перешел в ОГФ</a:t>
          </a:r>
          <a:endParaRPr lang="ru-RU" sz="18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780247" y="575202"/>
        <a:ext cx="6859534" cy="522911"/>
      </dsp:txXfrm>
    </dsp:sp>
    <dsp:sp modelId="{88208701-34F8-44D1-ABC9-3D41E091BCE5}">
      <dsp:nvSpPr>
        <dsp:cNvPr id="0" name=""/>
        <dsp:cNvSpPr/>
      </dsp:nvSpPr>
      <dsp:spPr>
        <a:xfrm>
          <a:off x="52291" y="627493"/>
          <a:ext cx="1727956" cy="418328"/>
        </a:xfrm>
        <a:prstGeom prst="roundRect">
          <a:avLst>
            <a:gd name="adj" fmla="val 10000"/>
          </a:avLst>
        </a:prstGeom>
        <a:solidFill>
          <a:schemeClr val="dk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0759C7AA-A585-4C84-A08E-7F1810E6A476}">
      <dsp:nvSpPr>
        <dsp:cNvPr id="0" name=""/>
        <dsp:cNvSpPr/>
      </dsp:nvSpPr>
      <dsp:spPr>
        <a:xfrm>
          <a:off x="0" y="1150404"/>
          <a:ext cx="8639782" cy="522911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altLang="ru-RU" sz="18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Функционал постовой м/с перешел в ОГФ – не выдает, не разводит ЛС</a:t>
          </a:r>
          <a:endParaRPr lang="ru-RU" sz="18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780247" y="1150404"/>
        <a:ext cx="6859534" cy="522911"/>
      </dsp:txXfrm>
    </dsp:sp>
    <dsp:sp modelId="{522074A3-D0F7-48B0-9FCA-5766F4BBB1B9}">
      <dsp:nvSpPr>
        <dsp:cNvPr id="0" name=""/>
        <dsp:cNvSpPr/>
      </dsp:nvSpPr>
      <dsp:spPr>
        <a:xfrm>
          <a:off x="52291" y="1202695"/>
          <a:ext cx="1727956" cy="418328"/>
        </a:xfrm>
        <a:prstGeom prst="roundRect">
          <a:avLst>
            <a:gd name="adj" fmla="val 10000"/>
          </a:avLst>
        </a:prstGeom>
        <a:solidFill>
          <a:schemeClr val="dk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51B2E340-B7B5-4005-91EB-BFD07CD6AFF0}">
      <dsp:nvSpPr>
        <dsp:cNvPr id="0" name=""/>
        <dsp:cNvSpPr/>
      </dsp:nvSpPr>
      <dsp:spPr>
        <a:xfrm>
          <a:off x="0" y="1725606"/>
          <a:ext cx="8639782" cy="522911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altLang="ru-RU" sz="18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Двойной контроль на всех этапах использования </a:t>
          </a:r>
          <a:endParaRPr lang="ru-RU" sz="18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780247" y="1725606"/>
        <a:ext cx="6859534" cy="522911"/>
      </dsp:txXfrm>
    </dsp:sp>
    <dsp:sp modelId="{5D0898D5-9E88-4718-A876-23D302F49BD2}">
      <dsp:nvSpPr>
        <dsp:cNvPr id="0" name=""/>
        <dsp:cNvSpPr/>
      </dsp:nvSpPr>
      <dsp:spPr>
        <a:xfrm>
          <a:off x="52291" y="1777897"/>
          <a:ext cx="1727956" cy="418328"/>
        </a:xfrm>
        <a:prstGeom prst="roundRect">
          <a:avLst>
            <a:gd name="adj" fmla="val 10000"/>
          </a:avLst>
        </a:prstGeom>
        <a:solidFill>
          <a:schemeClr val="dk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C25F60E3-1801-4530-9DC8-8539DB60BA1D}">
      <dsp:nvSpPr>
        <dsp:cNvPr id="0" name=""/>
        <dsp:cNvSpPr/>
      </dsp:nvSpPr>
      <dsp:spPr>
        <a:xfrm>
          <a:off x="0" y="2346986"/>
          <a:ext cx="8639782" cy="522911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altLang="ru-RU" sz="18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Разведение, персонифицированная доставка ЛС пациенту</a:t>
          </a:r>
          <a:endParaRPr lang="ru-RU" sz="18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780247" y="2346986"/>
        <a:ext cx="6859534" cy="522911"/>
      </dsp:txXfrm>
    </dsp:sp>
    <dsp:sp modelId="{63625D38-3944-4F80-93AC-57BAB45C83EF}">
      <dsp:nvSpPr>
        <dsp:cNvPr id="0" name=""/>
        <dsp:cNvSpPr/>
      </dsp:nvSpPr>
      <dsp:spPr>
        <a:xfrm>
          <a:off x="52291" y="2353099"/>
          <a:ext cx="1727956" cy="418328"/>
        </a:xfrm>
        <a:prstGeom prst="roundRect">
          <a:avLst>
            <a:gd name="adj" fmla="val 10000"/>
          </a:avLst>
        </a:prstGeom>
        <a:solidFill>
          <a:schemeClr val="dk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ECC201F0-7F71-4B11-8C31-CB7CDCFAE521}">
      <dsp:nvSpPr>
        <dsp:cNvPr id="0" name=""/>
        <dsp:cNvSpPr/>
      </dsp:nvSpPr>
      <dsp:spPr>
        <a:xfrm>
          <a:off x="0" y="2876010"/>
          <a:ext cx="8639782" cy="522911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altLang="ru-RU" sz="18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Отсутствие «мини-складов» в отделениях </a:t>
          </a:r>
          <a:endParaRPr lang="ru-RU" sz="18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780247" y="2876010"/>
        <a:ext cx="6859534" cy="522911"/>
      </dsp:txXfrm>
    </dsp:sp>
    <dsp:sp modelId="{557D03CB-B971-440B-9DB0-B9D42533AF21}">
      <dsp:nvSpPr>
        <dsp:cNvPr id="0" name=""/>
        <dsp:cNvSpPr/>
      </dsp:nvSpPr>
      <dsp:spPr>
        <a:xfrm>
          <a:off x="52291" y="2928301"/>
          <a:ext cx="1727956" cy="418328"/>
        </a:xfrm>
        <a:prstGeom prst="roundRect">
          <a:avLst>
            <a:gd name="adj" fmla="val 10000"/>
          </a:avLst>
        </a:prstGeom>
        <a:solidFill>
          <a:schemeClr val="dk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9D34C073-9754-4F4D-9763-3B01A3EA8663}">
      <dsp:nvSpPr>
        <dsp:cNvPr id="0" name=""/>
        <dsp:cNvSpPr/>
      </dsp:nvSpPr>
      <dsp:spPr>
        <a:xfrm>
          <a:off x="0" y="3451213"/>
          <a:ext cx="8639782" cy="522911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altLang="ru-RU" sz="18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Прозрачность оборота ЛС (у</a:t>
          </a:r>
          <a:r>
            <a:rPr lang="ru-RU" sz="18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нифицированный учет движения лекарств на всех этапах по единицам активного вещества (мг, мл)</a:t>
          </a:r>
          <a:endParaRPr lang="ru-RU" sz="18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780247" y="3451213"/>
        <a:ext cx="6859534" cy="522911"/>
      </dsp:txXfrm>
    </dsp:sp>
    <dsp:sp modelId="{C76C8CA4-9315-453B-B450-B481A25E0138}">
      <dsp:nvSpPr>
        <dsp:cNvPr id="0" name=""/>
        <dsp:cNvSpPr/>
      </dsp:nvSpPr>
      <dsp:spPr>
        <a:xfrm>
          <a:off x="52291" y="3503504"/>
          <a:ext cx="1727956" cy="418328"/>
        </a:xfrm>
        <a:prstGeom prst="roundRect">
          <a:avLst>
            <a:gd name="adj" fmla="val 10000"/>
          </a:avLst>
        </a:prstGeom>
        <a:solidFill>
          <a:schemeClr val="dk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BF669776-144D-4D07-BA5D-579C101ADE53}">
      <dsp:nvSpPr>
        <dsp:cNvPr id="0" name=""/>
        <dsp:cNvSpPr/>
      </dsp:nvSpPr>
      <dsp:spPr>
        <a:xfrm>
          <a:off x="0" y="4026415"/>
          <a:ext cx="8639782" cy="522911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Учет слива-неизбежные отходы ЛС (утилизация)</a:t>
          </a:r>
          <a:endParaRPr lang="ru-RU" sz="18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780247" y="4026415"/>
        <a:ext cx="6859534" cy="522911"/>
      </dsp:txXfrm>
    </dsp:sp>
    <dsp:sp modelId="{5106AF04-7059-4F84-A1CC-234805BB6BD1}">
      <dsp:nvSpPr>
        <dsp:cNvPr id="0" name=""/>
        <dsp:cNvSpPr/>
      </dsp:nvSpPr>
      <dsp:spPr>
        <a:xfrm>
          <a:off x="52291" y="4078706"/>
          <a:ext cx="1727956" cy="418328"/>
        </a:xfrm>
        <a:prstGeom prst="roundRect">
          <a:avLst>
            <a:gd name="adj" fmla="val 10000"/>
          </a:avLst>
        </a:prstGeom>
        <a:solidFill>
          <a:schemeClr val="dk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1347A0CB-D05F-4957-8157-A8C883BEBB2B}">
      <dsp:nvSpPr>
        <dsp:cNvPr id="0" name=""/>
        <dsp:cNvSpPr/>
      </dsp:nvSpPr>
      <dsp:spPr>
        <a:xfrm>
          <a:off x="0" y="4601617"/>
          <a:ext cx="8639782" cy="522911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Фармакоэкономические</a:t>
          </a:r>
          <a:r>
            <a:rPr lang="ru-RU" sz="18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показатели</a:t>
          </a:r>
          <a:endParaRPr lang="ru-RU" sz="18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780247" y="4601617"/>
        <a:ext cx="6859534" cy="522911"/>
      </dsp:txXfrm>
    </dsp:sp>
    <dsp:sp modelId="{14AD4A15-11C2-4D49-82E9-37A5B4008B78}">
      <dsp:nvSpPr>
        <dsp:cNvPr id="0" name=""/>
        <dsp:cNvSpPr/>
      </dsp:nvSpPr>
      <dsp:spPr>
        <a:xfrm>
          <a:off x="52291" y="4653908"/>
          <a:ext cx="1727956" cy="418328"/>
        </a:xfrm>
        <a:prstGeom prst="roundRect">
          <a:avLst>
            <a:gd name="adj" fmla="val 10000"/>
          </a:avLst>
        </a:prstGeom>
        <a:solidFill>
          <a:schemeClr val="dk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64C4BEBD-3F2C-4179-A4BA-D83FAD3B0620}">
      <dsp:nvSpPr>
        <dsp:cNvPr id="0" name=""/>
        <dsp:cNvSpPr/>
      </dsp:nvSpPr>
      <dsp:spPr>
        <a:xfrm>
          <a:off x="0" y="5176819"/>
          <a:ext cx="8639782" cy="522911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Рациональное использование человеческих ресурсов за счет централизации лекарственного обеспечения</a:t>
          </a:r>
          <a:endParaRPr lang="ru-RU" sz="18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780247" y="5176819"/>
        <a:ext cx="6859534" cy="522911"/>
      </dsp:txXfrm>
    </dsp:sp>
    <dsp:sp modelId="{097260E8-C7D2-49E1-A501-17B7B69D41FA}">
      <dsp:nvSpPr>
        <dsp:cNvPr id="0" name=""/>
        <dsp:cNvSpPr/>
      </dsp:nvSpPr>
      <dsp:spPr>
        <a:xfrm>
          <a:off x="52291" y="5229110"/>
          <a:ext cx="1727956" cy="418328"/>
        </a:xfrm>
        <a:prstGeom prst="roundRect">
          <a:avLst>
            <a:gd name="adj" fmla="val 10000"/>
          </a:avLst>
        </a:prstGeom>
        <a:solidFill>
          <a:schemeClr val="dk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AF2D58F-3E56-4A08-BD55-B8047BCE933B}">
      <dsp:nvSpPr>
        <dsp:cNvPr id="0" name=""/>
        <dsp:cNvSpPr/>
      </dsp:nvSpPr>
      <dsp:spPr>
        <a:xfrm>
          <a:off x="4229458" y="746"/>
          <a:ext cx="1527993" cy="1527926"/>
        </a:xfrm>
        <a:prstGeom prst="donut">
          <a:avLst>
            <a:gd name="adj" fmla="val 1101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85000"/>
                <a:satMod val="130000"/>
              </a:schemeClr>
            </a:gs>
            <a:gs pos="34000">
              <a:schemeClr val="accent4"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accent4"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F0E9CA8-21EB-4C24-9B2C-77B5D5438812}">
      <dsp:nvSpPr>
        <dsp:cNvPr id="0" name=""/>
        <dsp:cNvSpPr/>
      </dsp:nvSpPr>
      <dsp:spPr>
        <a:xfrm>
          <a:off x="2739491" y="54221"/>
          <a:ext cx="1879283" cy="1420909"/>
        </a:xfrm>
        <a:prstGeom prst="rect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/>
          <a:lightRig rig="flat" dir="t"/>
        </a:scene3d>
        <a:sp3d z="-1905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EB843300-DD02-49DB-AE98-136C6D3D93FA}">
      <dsp:nvSpPr>
        <dsp:cNvPr id="0" name=""/>
        <dsp:cNvSpPr/>
      </dsp:nvSpPr>
      <dsp:spPr>
        <a:xfrm>
          <a:off x="4397559" y="168811"/>
          <a:ext cx="1191792" cy="1191740"/>
        </a:xfrm>
        <a:prstGeom prst="ellipse">
          <a:avLst/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k-KZ" sz="14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Нечитабельный почерк врача</a:t>
          </a:r>
          <a:endParaRPr lang="ru-RU" sz="1400" kern="1200" dirty="0"/>
        </a:p>
      </dsp:txBody>
      <dsp:txXfrm>
        <a:off x="4572093" y="343337"/>
        <a:ext cx="842724" cy="842688"/>
      </dsp:txXfrm>
    </dsp:sp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C0A9C80-2498-42ED-B1CD-8C66BDBB6FC3}">
      <dsp:nvSpPr>
        <dsp:cNvPr id="0" name=""/>
        <dsp:cNvSpPr/>
      </dsp:nvSpPr>
      <dsp:spPr>
        <a:xfrm>
          <a:off x="94484" y="0"/>
          <a:ext cx="5688632" cy="5688632"/>
        </a:xfrm>
        <a:prstGeom prst="triangl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C821D7A-C187-4441-AF2D-3B2287332DEF}">
      <dsp:nvSpPr>
        <dsp:cNvPr id="0" name=""/>
        <dsp:cNvSpPr/>
      </dsp:nvSpPr>
      <dsp:spPr>
        <a:xfrm>
          <a:off x="2861548" y="571918"/>
          <a:ext cx="3697610" cy="1346605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b="1" kern="1200" dirty="0" smtClean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Лекарства, по отношению к которым требуется</a:t>
          </a:r>
          <a:r>
            <a:rPr lang="ru-RU" sz="16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/>
          </a:r>
          <a:br>
            <a:rPr lang="ru-RU" sz="16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</a:br>
          <a:r>
            <a:rPr lang="ru-RU" sz="16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повышенное внимание.</a:t>
          </a:r>
          <a:r>
            <a:rPr lang="ru-RU" sz="16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/>
          </a:r>
          <a:br>
            <a:rPr lang="ru-RU" sz="16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</a:br>
          <a:r>
            <a:rPr lang="ru-RU" sz="16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/>
          </a:r>
          <a:br>
            <a:rPr lang="ru-RU" sz="16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</a:br>
          <a:endParaRPr lang="ru-RU" sz="16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927284" y="637654"/>
        <a:ext cx="3566138" cy="1215133"/>
      </dsp:txXfrm>
    </dsp:sp>
    <dsp:sp modelId="{FEBD860F-373D-477F-BEEA-ED059B1C40D1}">
      <dsp:nvSpPr>
        <dsp:cNvPr id="0" name=""/>
        <dsp:cNvSpPr/>
      </dsp:nvSpPr>
      <dsp:spPr>
        <a:xfrm>
          <a:off x="2861548" y="2086850"/>
          <a:ext cx="3697610" cy="1346605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Это те препараты, использование которых с большим количеством ошибки. С более высоким риском нежелательных эффектов,                                                                            а также лекарства с                                                                      созвучными названиями и                                                                                                          со схожим внешним видом. </a:t>
          </a:r>
          <a:endParaRPr lang="ru-RU" sz="16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927284" y="2152586"/>
        <a:ext cx="3566138" cy="1215133"/>
      </dsp:txXfrm>
    </dsp:sp>
    <dsp:sp modelId="{3082BF87-FA2A-4DFC-890F-296401A90E19}">
      <dsp:nvSpPr>
        <dsp:cNvPr id="0" name=""/>
        <dsp:cNvSpPr/>
      </dsp:nvSpPr>
      <dsp:spPr>
        <a:xfrm>
          <a:off x="2861548" y="3601781"/>
          <a:ext cx="3697610" cy="1346605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Масштаб вреда, который они                                                                наносят, является более                                                                серьезным  при ошибочном  применение. Это может привести к еще большим страданиям пациента.</a:t>
          </a:r>
          <a:endParaRPr lang="ru-RU" sz="16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927284" y="3667517"/>
        <a:ext cx="3566138" cy="1215133"/>
      </dsp:txXfrm>
    </dsp:sp>
  </dsp:spTree>
</dsp:drawing>
</file>

<file path=ppt/diagrams/drawing1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144C483-106E-483B-8876-2F7EE3481603}">
      <dsp:nvSpPr>
        <dsp:cNvPr id="0" name=""/>
        <dsp:cNvSpPr/>
      </dsp:nvSpPr>
      <dsp:spPr>
        <a:xfrm>
          <a:off x="0" y="0"/>
          <a:ext cx="8496944" cy="1812347"/>
        </a:xfrm>
        <a:prstGeom prst="roundRect">
          <a:avLst>
            <a:gd name="adj" fmla="val 10000"/>
          </a:avLst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7CB8E60-919A-4EC4-9229-364491C193E5}">
      <dsp:nvSpPr>
        <dsp:cNvPr id="0" name=""/>
        <dsp:cNvSpPr/>
      </dsp:nvSpPr>
      <dsp:spPr>
        <a:xfrm>
          <a:off x="257248" y="241646"/>
          <a:ext cx="1856383" cy="1329054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15875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2D440E3-E6A4-4287-9FCF-73619B38B17C}">
      <dsp:nvSpPr>
        <dsp:cNvPr id="0" name=""/>
        <dsp:cNvSpPr/>
      </dsp:nvSpPr>
      <dsp:spPr>
        <a:xfrm rot="10800000">
          <a:off x="257248" y="1812347"/>
          <a:ext cx="1856383" cy="2215091"/>
        </a:xfrm>
        <a:prstGeom prst="round2SameRect">
          <a:avLst>
            <a:gd name="adj1" fmla="val 10500"/>
            <a:gd name="adj2" fmla="val 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t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smtClean="0">
              <a:latin typeface="Times New Roman" panose="02020603050405020304" pitchFamily="18" charset="0"/>
              <a:cs typeface="Times New Roman" panose="02020603050405020304" pitchFamily="18" charset="0"/>
            </a:rPr>
            <a:t>На каждую упаковку и ампулу наклеивается лейбл</a:t>
          </a:r>
          <a:endParaRPr lang="ru-RU" sz="20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10800000">
        <a:off x="314338" y="1812347"/>
        <a:ext cx="1742203" cy="2158001"/>
      </dsp:txXfrm>
    </dsp:sp>
    <dsp:sp modelId="{1AEFF568-86DD-4E0F-B88E-531EF73F54FA}">
      <dsp:nvSpPr>
        <dsp:cNvPr id="0" name=""/>
        <dsp:cNvSpPr/>
      </dsp:nvSpPr>
      <dsp:spPr>
        <a:xfrm>
          <a:off x="2299269" y="241646"/>
          <a:ext cx="1856383" cy="1329054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15875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51CB686-6839-40A6-953D-0E171601C397}">
      <dsp:nvSpPr>
        <dsp:cNvPr id="0" name=""/>
        <dsp:cNvSpPr/>
      </dsp:nvSpPr>
      <dsp:spPr>
        <a:xfrm rot="10800000">
          <a:off x="2299269" y="1812347"/>
          <a:ext cx="1856383" cy="2215091"/>
        </a:xfrm>
        <a:prstGeom prst="round2SameRect">
          <a:avLst>
            <a:gd name="adj1" fmla="val 10500"/>
            <a:gd name="adj2" fmla="val 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t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smtClean="0">
              <a:latin typeface="Times New Roman" panose="02020603050405020304" pitchFamily="18" charset="0"/>
              <a:cs typeface="Times New Roman" panose="02020603050405020304" pitchFamily="18" charset="0"/>
            </a:rPr>
            <a:t>Отдельный шкаф, обозначенный надписью ЛС высокого риска, закрывающийся на замок.                           </a:t>
          </a:r>
          <a:endParaRPr lang="ru-RU" sz="20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10800000">
        <a:off x="2356359" y="1812347"/>
        <a:ext cx="1742203" cy="2158001"/>
      </dsp:txXfrm>
    </dsp:sp>
    <dsp:sp modelId="{8CA6E0D7-667E-491B-AE90-60D71EEBA2EB}">
      <dsp:nvSpPr>
        <dsp:cNvPr id="0" name=""/>
        <dsp:cNvSpPr/>
      </dsp:nvSpPr>
      <dsp:spPr>
        <a:xfrm>
          <a:off x="4341291" y="241646"/>
          <a:ext cx="1856383" cy="1329054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15875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7273514-2371-4DB3-B3B0-B9D34E3DFED1}">
      <dsp:nvSpPr>
        <dsp:cNvPr id="0" name=""/>
        <dsp:cNvSpPr/>
      </dsp:nvSpPr>
      <dsp:spPr>
        <a:xfrm rot="10800000">
          <a:off x="4341291" y="1812347"/>
          <a:ext cx="1856383" cy="2215091"/>
        </a:xfrm>
        <a:prstGeom prst="round2SameRect">
          <a:avLst>
            <a:gd name="adj1" fmla="val 10500"/>
            <a:gd name="adj2" fmla="val 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t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Отдельная ячейка в реанимационной тележке и реанимационной сумке, обозначенные лейблом.</a:t>
          </a:r>
          <a:endParaRPr lang="ru-RU" sz="20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10800000">
        <a:off x="4398381" y="1812347"/>
        <a:ext cx="1742203" cy="2158001"/>
      </dsp:txXfrm>
    </dsp:sp>
    <dsp:sp modelId="{C625BD2F-797D-4A69-82EB-976928DE617E}">
      <dsp:nvSpPr>
        <dsp:cNvPr id="0" name=""/>
        <dsp:cNvSpPr/>
      </dsp:nvSpPr>
      <dsp:spPr>
        <a:xfrm>
          <a:off x="6383312" y="241646"/>
          <a:ext cx="1856383" cy="1329054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15875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34E7E8F-E0AE-4285-A413-67550730BD15}">
      <dsp:nvSpPr>
        <dsp:cNvPr id="0" name=""/>
        <dsp:cNvSpPr/>
      </dsp:nvSpPr>
      <dsp:spPr>
        <a:xfrm rot="10800000">
          <a:off x="6383312" y="1812347"/>
          <a:ext cx="1856383" cy="2215091"/>
        </a:xfrm>
        <a:prstGeom prst="round2SameRect">
          <a:avLst>
            <a:gd name="adj1" fmla="val 10500"/>
            <a:gd name="adj2" fmla="val 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t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Отдельная полка в холодильнике, обозначенная лейблом. </a:t>
          </a:r>
          <a:endParaRPr lang="ru-RU" sz="20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10800000">
        <a:off x="6440402" y="1812347"/>
        <a:ext cx="1742203" cy="2158001"/>
      </dsp:txXfrm>
    </dsp:sp>
  </dsp:spTree>
</dsp:drawing>
</file>

<file path=ppt/diagrams/drawing1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AF2D58F-3E56-4A08-BD55-B8047BCE933B}">
      <dsp:nvSpPr>
        <dsp:cNvPr id="0" name=""/>
        <dsp:cNvSpPr/>
      </dsp:nvSpPr>
      <dsp:spPr>
        <a:xfrm>
          <a:off x="4416971" y="0"/>
          <a:ext cx="2040688" cy="2040599"/>
        </a:xfrm>
        <a:prstGeom prst="donut">
          <a:avLst>
            <a:gd name="adj" fmla="val 1101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85000"/>
                <a:satMod val="130000"/>
              </a:schemeClr>
            </a:gs>
            <a:gs pos="34000">
              <a:schemeClr val="accent4"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accent4"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F0E9CA8-21EB-4C24-9B2C-77B5D5438812}">
      <dsp:nvSpPr>
        <dsp:cNvPr id="0" name=""/>
        <dsp:cNvSpPr/>
      </dsp:nvSpPr>
      <dsp:spPr>
        <a:xfrm>
          <a:off x="2427068" y="71417"/>
          <a:ext cx="2509849" cy="1897674"/>
        </a:xfrm>
        <a:prstGeom prst="rect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/>
          <a:lightRig rig="flat" dir="t"/>
        </a:scene3d>
        <a:sp3d z="-1905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EB843300-DD02-49DB-AE98-136C6D3D93FA}">
      <dsp:nvSpPr>
        <dsp:cNvPr id="0" name=""/>
        <dsp:cNvSpPr/>
      </dsp:nvSpPr>
      <dsp:spPr>
        <a:xfrm>
          <a:off x="4641475" y="224456"/>
          <a:ext cx="1591680" cy="1591610"/>
        </a:xfrm>
        <a:prstGeom prst="ellipse">
          <a:avLst/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k-KZ" sz="16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ЛС схожие по названию и едентичные по упаковке</a:t>
          </a:r>
          <a:endParaRPr lang="ru-RU" sz="16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874571" y="457542"/>
        <a:ext cx="1125488" cy="1125438"/>
      </dsp:txXfrm>
    </dsp:sp>
  </dsp:spTree>
</dsp:drawing>
</file>

<file path=ppt/diagrams/drawing1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AF2D58F-3E56-4A08-BD55-B8047BCE933B}">
      <dsp:nvSpPr>
        <dsp:cNvPr id="0" name=""/>
        <dsp:cNvSpPr/>
      </dsp:nvSpPr>
      <dsp:spPr>
        <a:xfrm>
          <a:off x="1813067" y="90671"/>
          <a:ext cx="1859338" cy="1859256"/>
        </a:xfrm>
        <a:prstGeom prst="donut">
          <a:avLst>
            <a:gd name="adj" fmla="val 1101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85000"/>
                <a:satMod val="130000"/>
              </a:schemeClr>
            </a:gs>
            <a:gs pos="34000">
              <a:schemeClr val="accent4"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accent4"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F0E9CA8-21EB-4C24-9B2C-77B5D5438812}">
      <dsp:nvSpPr>
        <dsp:cNvPr id="0" name=""/>
        <dsp:cNvSpPr/>
      </dsp:nvSpPr>
      <dsp:spPr>
        <a:xfrm>
          <a:off x="2" y="155742"/>
          <a:ext cx="2286805" cy="1729033"/>
        </a:xfrm>
        <a:prstGeom prst="rect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/>
          <a:lightRig rig="flat" dir="t"/>
        </a:scene3d>
        <a:sp3d z="-1905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EB843300-DD02-49DB-AE98-136C6D3D93FA}">
      <dsp:nvSpPr>
        <dsp:cNvPr id="0" name=""/>
        <dsp:cNvSpPr/>
      </dsp:nvSpPr>
      <dsp:spPr>
        <a:xfrm>
          <a:off x="2033036" y="314308"/>
          <a:ext cx="1450232" cy="1450168"/>
        </a:xfrm>
        <a:prstGeom prst="ellipse">
          <a:avLst/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k-KZ" sz="16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Недостаток информации о ЛС</a:t>
          </a:r>
          <a:endParaRPr lang="ru-RU" sz="16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245418" y="526680"/>
        <a:ext cx="1025468" cy="1025424"/>
      </dsp:txXfrm>
    </dsp:sp>
  </dsp:spTree>
</dsp:drawing>
</file>

<file path=ppt/diagrams/drawing1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AF2D58F-3E56-4A08-BD55-B8047BCE933B}">
      <dsp:nvSpPr>
        <dsp:cNvPr id="0" name=""/>
        <dsp:cNvSpPr/>
      </dsp:nvSpPr>
      <dsp:spPr>
        <a:xfrm>
          <a:off x="2459869" y="958"/>
          <a:ext cx="1961396" cy="1961310"/>
        </a:xfrm>
        <a:prstGeom prst="donut">
          <a:avLst>
            <a:gd name="adj" fmla="val 1101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85000"/>
                <a:satMod val="130000"/>
              </a:schemeClr>
            </a:gs>
            <a:gs pos="34000">
              <a:schemeClr val="accent4"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accent4"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F0E9CA8-21EB-4C24-9B2C-77B5D5438812}">
      <dsp:nvSpPr>
        <dsp:cNvPr id="0" name=""/>
        <dsp:cNvSpPr/>
      </dsp:nvSpPr>
      <dsp:spPr>
        <a:xfrm>
          <a:off x="547285" y="69601"/>
          <a:ext cx="2412328" cy="1823939"/>
        </a:xfrm>
        <a:prstGeom prst="rect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/>
          <a:lightRig rig="flat" dir="t"/>
        </a:scene3d>
        <a:sp3d z="-1905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EB843300-DD02-49DB-AE98-136C6D3D93FA}">
      <dsp:nvSpPr>
        <dsp:cNvPr id="0" name=""/>
        <dsp:cNvSpPr/>
      </dsp:nvSpPr>
      <dsp:spPr>
        <a:xfrm>
          <a:off x="2691912" y="236870"/>
          <a:ext cx="1529835" cy="1529768"/>
        </a:xfrm>
        <a:prstGeom prst="ellipse">
          <a:avLst/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k-KZ" sz="16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Отсутствие информации о случаях неблагоприятных реакции на ЛС</a:t>
          </a:r>
          <a:endParaRPr lang="ru-RU" sz="16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915951" y="460899"/>
        <a:ext cx="1081757" cy="108171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6A2661B-1143-4BC9-9908-4E48FBB7FF72}">
      <dsp:nvSpPr>
        <dsp:cNvPr id="0" name=""/>
        <dsp:cNvSpPr/>
      </dsp:nvSpPr>
      <dsp:spPr>
        <a:xfrm>
          <a:off x="0" y="3216086"/>
          <a:ext cx="7776864" cy="2110101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65000"/>
                <a:shade val="92000"/>
                <a:satMod val="130000"/>
              </a:schemeClr>
            </a:gs>
            <a:gs pos="45000">
              <a:schemeClr val="accent2">
                <a:hueOff val="0"/>
                <a:satOff val="0"/>
                <a:lumOff val="0"/>
                <a:alphaOff val="0"/>
                <a:tint val="60000"/>
                <a:shade val="99000"/>
                <a:satMod val="12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Медицинские ошибки являются третьей ведущей причиной смерти в США. Самые последние данные свидетельствуют о том, что 251 000 смертей вызваны медицинскими ошибками.</a:t>
          </a:r>
          <a:endParaRPr lang="en-US" sz="2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0" y="3216086"/>
        <a:ext cx="7776864" cy="2110101"/>
      </dsp:txXfrm>
    </dsp:sp>
    <dsp:sp modelId="{B176E6C0-D208-4C87-BBE2-706FC9EA43F0}">
      <dsp:nvSpPr>
        <dsp:cNvPr id="0" name=""/>
        <dsp:cNvSpPr/>
      </dsp:nvSpPr>
      <dsp:spPr>
        <a:xfrm rot="10800000">
          <a:off x="0" y="2402"/>
          <a:ext cx="7776864" cy="3245335"/>
        </a:xfrm>
        <a:prstGeom prst="upArrowCallou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65000"/>
                <a:shade val="92000"/>
                <a:satMod val="130000"/>
              </a:schemeClr>
            </a:gs>
            <a:gs pos="45000">
              <a:schemeClr val="accent3">
                <a:hueOff val="0"/>
                <a:satOff val="0"/>
                <a:lumOff val="0"/>
                <a:alphaOff val="0"/>
                <a:tint val="60000"/>
                <a:shade val="99000"/>
                <a:satMod val="12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В рамках глобальной инициативы эксперты ВОЗ призывают страны разработать и реализовать в системах здравоохранения четкие и отлаженные механизмы, касающиеся назначения препаратов, их дозировки, контроля приема, мониторинга и непосредственно самого приема медикаментов.</a:t>
          </a:r>
          <a:endParaRPr lang="ru-RU" sz="2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10800000">
        <a:off x="0" y="2402"/>
        <a:ext cx="7776864" cy="2108721"/>
      </dsp:txXfrm>
    </dsp:sp>
  </dsp:spTree>
</dsp:drawing>
</file>

<file path=ppt/diagrams/drawing2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2B2A45F-ACB3-490E-B29D-09E4E5D046E5}">
      <dsp:nvSpPr>
        <dsp:cNvPr id="0" name=""/>
        <dsp:cNvSpPr/>
      </dsp:nvSpPr>
      <dsp:spPr>
        <a:xfrm>
          <a:off x="0" y="2855"/>
          <a:ext cx="7543801" cy="850528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Фармакокинетика</a:t>
          </a:r>
          <a:r>
            <a:rPr lang="ru-RU" sz="2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– путь поступления ЛС в организм человека, его всасывания, распределения, </a:t>
          </a:r>
          <a:r>
            <a:rPr lang="ru-RU" sz="20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биотрансформация</a:t>
          </a:r>
          <a:r>
            <a:rPr lang="ru-RU" sz="2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и выведения из организма</a:t>
          </a:r>
          <a:endParaRPr lang="en-US" sz="20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1519" y="44374"/>
        <a:ext cx="7460763" cy="767490"/>
      </dsp:txXfrm>
    </dsp:sp>
  </dsp:spTree>
</dsp:drawing>
</file>

<file path=ppt/diagrams/drawing2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40A8954-80FF-4A2A-9611-47D8BCD7F3EB}">
      <dsp:nvSpPr>
        <dsp:cNvPr id="0" name=""/>
        <dsp:cNvSpPr/>
      </dsp:nvSpPr>
      <dsp:spPr>
        <a:xfrm>
          <a:off x="2778494" y="1253490"/>
          <a:ext cx="1679307" cy="1679307"/>
        </a:xfrm>
        <a:prstGeom prst="ellipse">
          <a:avLst/>
        </a:prstGeom>
        <a:solidFill>
          <a:schemeClr val="accent3">
            <a:alpha val="5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984DFBD7-1B78-44C7-92B0-03EFEAC4CBED}">
      <dsp:nvSpPr>
        <dsp:cNvPr id="0" name=""/>
        <dsp:cNvSpPr/>
      </dsp:nvSpPr>
      <dsp:spPr>
        <a:xfrm>
          <a:off x="2568581" y="0"/>
          <a:ext cx="2099133" cy="1143497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1. Нерациональный выбор ЛС (например, необоснованное назначение ЛС, нерациональный выбор АБС для эмпирической терапии).</a:t>
          </a:r>
          <a:endParaRPr lang="en-US" sz="1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568581" y="0"/>
        <a:ext cx="2099133" cy="1143497"/>
      </dsp:txXfrm>
    </dsp:sp>
    <dsp:sp modelId="{6533D7B9-9288-433E-B855-D27C9809E7A1}">
      <dsp:nvSpPr>
        <dsp:cNvPr id="0" name=""/>
        <dsp:cNvSpPr/>
      </dsp:nvSpPr>
      <dsp:spPr>
        <a:xfrm>
          <a:off x="3323569" y="1568224"/>
          <a:ext cx="1679307" cy="1679307"/>
        </a:xfrm>
        <a:prstGeom prst="ellipse">
          <a:avLst/>
        </a:prstGeom>
        <a:solidFill>
          <a:schemeClr val="accent3">
            <a:alpha val="50000"/>
            <a:hueOff val="-2007751"/>
            <a:satOff val="4735"/>
            <a:lumOff val="-3608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91DC1FD1-58B6-497B-A134-4E5055B5D042}">
      <dsp:nvSpPr>
        <dsp:cNvPr id="0" name=""/>
        <dsp:cNvSpPr/>
      </dsp:nvSpPr>
      <dsp:spPr>
        <a:xfrm>
          <a:off x="5127425" y="1089044"/>
          <a:ext cx="1989279" cy="1252401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2. </a:t>
          </a:r>
          <a:r>
            <a:rPr lang="ru-RU" sz="14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Полипрагмазия</a:t>
          </a:r>
          <a:r>
            <a:rPr lang="ru-RU" sz="1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. Для нейрохирургического стационара, оказывающего ВСМП одновременное применение 5-7 ЛС следует относить к явлению </a:t>
          </a:r>
          <a:r>
            <a:rPr lang="ru-RU" sz="14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полипрагмазии</a:t>
          </a:r>
          <a:r>
            <a:rPr lang="ru-RU" sz="1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. </a:t>
          </a:r>
          <a:endParaRPr lang="en-US" sz="1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127425" y="1089044"/>
        <a:ext cx="1989279" cy="1252401"/>
      </dsp:txXfrm>
    </dsp:sp>
    <dsp:sp modelId="{B35EBBE4-A0F3-4E91-8CB3-0D81CB79C8EE}">
      <dsp:nvSpPr>
        <dsp:cNvPr id="0" name=""/>
        <dsp:cNvSpPr/>
      </dsp:nvSpPr>
      <dsp:spPr>
        <a:xfrm>
          <a:off x="3323569" y="2197692"/>
          <a:ext cx="1679307" cy="1679307"/>
        </a:xfrm>
        <a:prstGeom prst="ellipse">
          <a:avLst/>
        </a:prstGeom>
        <a:solidFill>
          <a:schemeClr val="accent3">
            <a:alpha val="50000"/>
            <a:hueOff val="-4015502"/>
            <a:satOff val="9469"/>
            <a:lumOff val="-7216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262ED716-A3CC-4E74-860D-7083AA76C3E6}">
      <dsp:nvSpPr>
        <dsp:cNvPr id="0" name=""/>
        <dsp:cNvSpPr/>
      </dsp:nvSpPr>
      <dsp:spPr>
        <a:xfrm>
          <a:off x="5127425" y="2956756"/>
          <a:ext cx="1989279" cy="1399422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3. Нерациональный дозовый режим (суточные дозы, кратность введения, продолжительность лечения). </a:t>
          </a:r>
          <a:endParaRPr lang="en-US" sz="1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127425" y="2956756"/>
        <a:ext cx="1989279" cy="1399422"/>
      </dsp:txXfrm>
    </dsp:sp>
    <dsp:sp modelId="{EE7823F8-460A-4296-90A5-0AD0C1238D2D}">
      <dsp:nvSpPr>
        <dsp:cNvPr id="0" name=""/>
        <dsp:cNvSpPr/>
      </dsp:nvSpPr>
      <dsp:spPr>
        <a:xfrm>
          <a:off x="2778494" y="2512970"/>
          <a:ext cx="1679307" cy="1679307"/>
        </a:xfrm>
        <a:prstGeom prst="ellipse">
          <a:avLst/>
        </a:prstGeom>
        <a:solidFill>
          <a:schemeClr val="accent3">
            <a:alpha val="50000"/>
            <a:hueOff val="-6023253"/>
            <a:satOff val="14204"/>
            <a:lumOff val="-10823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FAA86172-B221-4A44-A23D-E9EF116CC74C}">
      <dsp:nvSpPr>
        <dsp:cNvPr id="0" name=""/>
        <dsp:cNvSpPr/>
      </dsp:nvSpPr>
      <dsp:spPr>
        <a:xfrm>
          <a:off x="2568581" y="4301726"/>
          <a:ext cx="2099133" cy="1143497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4.   Ошибки в выборе пути и времени введения.</a:t>
          </a:r>
          <a:endParaRPr lang="en-US" sz="1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568581" y="4301726"/>
        <a:ext cx="2099133" cy="1143497"/>
      </dsp:txXfrm>
    </dsp:sp>
    <dsp:sp modelId="{F408D84F-B1B5-4E7F-9E74-6CD312D3B826}">
      <dsp:nvSpPr>
        <dsp:cNvPr id="0" name=""/>
        <dsp:cNvSpPr/>
      </dsp:nvSpPr>
      <dsp:spPr>
        <a:xfrm>
          <a:off x="2233419" y="2197692"/>
          <a:ext cx="1679307" cy="1679307"/>
        </a:xfrm>
        <a:prstGeom prst="ellipse">
          <a:avLst/>
        </a:prstGeom>
        <a:solidFill>
          <a:schemeClr val="accent3">
            <a:alpha val="50000"/>
            <a:hueOff val="-8031004"/>
            <a:satOff val="18938"/>
            <a:lumOff val="-14431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0CAD7968-9B64-44B4-A26A-2B83F5F12EE3}">
      <dsp:nvSpPr>
        <dsp:cNvPr id="0" name=""/>
        <dsp:cNvSpPr/>
      </dsp:nvSpPr>
      <dsp:spPr>
        <a:xfrm>
          <a:off x="119591" y="2956756"/>
          <a:ext cx="1989279" cy="1399422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5. Фармакотерапия без учета физиологического и патологического профиля. </a:t>
          </a:r>
          <a:endParaRPr lang="en-US" sz="1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19591" y="2956756"/>
        <a:ext cx="1989279" cy="1399422"/>
      </dsp:txXfrm>
    </dsp:sp>
    <dsp:sp modelId="{55976A6B-5918-40B3-9813-84B11AE06495}">
      <dsp:nvSpPr>
        <dsp:cNvPr id="0" name=""/>
        <dsp:cNvSpPr/>
      </dsp:nvSpPr>
      <dsp:spPr>
        <a:xfrm>
          <a:off x="2233419" y="1568224"/>
          <a:ext cx="1679307" cy="1679307"/>
        </a:xfrm>
        <a:prstGeom prst="ellipse">
          <a:avLst/>
        </a:prstGeom>
        <a:solidFill>
          <a:schemeClr val="accent3">
            <a:alpha val="50000"/>
            <a:hueOff val="-10038755"/>
            <a:satOff val="23673"/>
            <a:lumOff val="-18039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ACC7B0D0-DBCC-4B33-8AB0-752D9A22C06F}">
      <dsp:nvSpPr>
        <dsp:cNvPr id="0" name=""/>
        <dsp:cNvSpPr/>
      </dsp:nvSpPr>
      <dsp:spPr>
        <a:xfrm>
          <a:off x="119591" y="1089044"/>
          <a:ext cx="1989279" cy="1399422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6. Нежелательные взаимодействия ЛС.</a:t>
          </a:r>
          <a:endParaRPr lang="en-US" sz="1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19591" y="1089044"/>
        <a:ext cx="1989279" cy="1399422"/>
      </dsp:txXfrm>
    </dsp:sp>
  </dsp:spTree>
</dsp:drawing>
</file>

<file path=ppt/diagrams/drawing2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C1E04F5-75AD-4F2A-A7CF-831701031AB8}">
      <dsp:nvSpPr>
        <dsp:cNvPr id="0" name=""/>
        <dsp:cNvSpPr/>
      </dsp:nvSpPr>
      <dsp:spPr>
        <a:xfrm rot="5400000">
          <a:off x="449483" y="1132895"/>
          <a:ext cx="1342905" cy="2234565"/>
        </a:xfrm>
        <a:prstGeom prst="corner">
          <a:avLst>
            <a:gd name="adj1" fmla="val 16120"/>
            <a:gd name="adj2" fmla="val 16110"/>
          </a:avLst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hade val="85000"/>
                <a:satMod val="130000"/>
              </a:schemeClr>
            </a:gs>
            <a:gs pos="34000">
              <a:schemeClr val="dk2"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dk2"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941E809-0A15-4A1F-AA05-141142333BD3}">
      <dsp:nvSpPr>
        <dsp:cNvPr id="0" name=""/>
        <dsp:cNvSpPr/>
      </dsp:nvSpPr>
      <dsp:spPr>
        <a:xfrm>
          <a:off x="225319" y="1800548"/>
          <a:ext cx="2017378" cy="17683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600" kern="1200" dirty="0" smtClean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Среди множества разнообразных факторов, способных повлиять на терапевтическую эффективность лекарств существенное место занимает пища. </a:t>
          </a:r>
          <a:br>
            <a:rPr lang="ru-RU" sz="16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</a:br>
          <a:r>
            <a:rPr lang="ru-RU" sz="16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/>
          </a:r>
          <a:br>
            <a:rPr lang="ru-RU" sz="16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</a:br>
          <a:endParaRPr lang="ru-RU" sz="16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25319" y="1800548"/>
        <a:ext cx="2017378" cy="1768350"/>
      </dsp:txXfrm>
    </dsp:sp>
    <dsp:sp modelId="{7AF8E476-A6B9-4BA2-AFBD-4C65C53C9FBA}">
      <dsp:nvSpPr>
        <dsp:cNvPr id="0" name=""/>
        <dsp:cNvSpPr/>
      </dsp:nvSpPr>
      <dsp:spPr>
        <a:xfrm>
          <a:off x="1862059" y="968384"/>
          <a:ext cx="380637" cy="380637"/>
        </a:xfrm>
        <a:prstGeom prst="triangle">
          <a:avLst>
            <a:gd name="adj" fmla="val 100000"/>
          </a:avLst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hade val="85000"/>
                <a:satMod val="130000"/>
              </a:schemeClr>
            </a:gs>
            <a:gs pos="34000">
              <a:schemeClr val="dk2"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dk2"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3C856EA-33C2-4881-BDC1-F2B0DD257A75}">
      <dsp:nvSpPr>
        <dsp:cNvPr id="0" name=""/>
        <dsp:cNvSpPr/>
      </dsp:nvSpPr>
      <dsp:spPr>
        <a:xfrm rot="5400000">
          <a:off x="2919148" y="521774"/>
          <a:ext cx="1342905" cy="2234565"/>
        </a:xfrm>
        <a:prstGeom prst="corner">
          <a:avLst>
            <a:gd name="adj1" fmla="val 16120"/>
            <a:gd name="adj2" fmla="val 16110"/>
          </a:avLst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hade val="85000"/>
                <a:satMod val="130000"/>
              </a:schemeClr>
            </a:gs>
            <a:gs pos="34000">
              <a:schemeClr val="dk2"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dk2"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7A03440-71CB-4245-B09B-FA9A9165B917}">
      <dsp:nvSpPr>
        <dsp:cNvPr id="0" name=""/>
        <dsp:cNvSpPr/>
      </dsp:nvSpPr>
      <dsp:spPr>
        <a:xfrm>
          <a:off x="2694984" y="1189427"/>
          <a:ext cx="2017378" cy="17683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Как известно, существует минимум 200 лекарственных препаратов, на эффективность или безопасность которых влияет пища. Взаимодействие лекарственных веществ при приеме внутрь с различными ингредиентами пищи может оказать весьма существенное влияние не только на развитие фармакологического эффекта, но и на возникновение осложнений фармакотерапии</a:t>
          </a:r>
          <a:endParaRPr lang="ru-RU" sz="16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694984" y="1189427"/>
        <a:ext cx="2017378" cy="1768350"/>
      </dsp:txXfrm>
    </dsp:sp>
  </dsp:spTree>
</dsp:drawing>
</file>

<file path=ppt/diagrams/drawing2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985F915-F3C3-4CA0-B57F-BF0DC86E414C}">
      <dsp:nvSpPr>
        <dsp:cNvPr id="0" name=""/>
        <dsp:cNvSpPr/>
      </dsp:nvSpPr>
      <dsp:spPr>
        <a:xfrm>
          <a:off x="0" y="0"/>
          <a:ext cx="7992887" cy="183533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Поэтому со стороны медицинских работников требуется бдительность на протяжении всего срока применения ЛС.</a:t>
          </a:r>
          <a:br>
            <a:rPr lang="ru-RU" sz="2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</a:br>
          <a:endParaRPr lang="en-US" sz="20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782111" y="0"/>
        <a:ext cx="6210776" cy="1835333"/>
      </dsp:txXfrm>
    </dsp:sp>
    <dsp:sp modelId="{F91328F5-5510-4F8B-90DA-CBD591B422E6}">
      <dsp:nvSpPr>
        <dsp:cNvPr id="0" name=""/>
        <dsp:cNvSpPr/>
      </dsp:nvSpPr>
      <dsp:spPr>
        <a:xfrm>
          <a:off x="183533" y="183533"/>
          <a:ext cx="1598577" cy="1468267"/>
        </a:xfrm>
        <a:prstGeom prst="roundRect">
          <a:avLst>
            <a:gd name="adj" fmla="val 1000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A43483B-5B4F-47A4-887E-08CDF9AC5728}">
      <dsp:nvSpPr>
        <dsp:cNvPr id="0" name=""/>
        <dsp:cNvSpPr/>
      </dsp:nvSpPr>
      <dsp:spPr>
        <a:xfrm>
          <a:off x="0" y="0"/>
          <a:ext cx="6264695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FABC710-9525-4F5C-A795-3928EC5A6DDC}">
      <dsp:nvSpPr>
        <dsp:cNvPr id="0" name=""/>
        <dsp:cNvSpPr/>
      </dsp:nvSpPr>
      <dsp:spPr>
        <a:xfrm>
          <a:off x="0" y="0"/>
          <a:ext cx="6264695" cy="230425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О врачебных ошибках говорится много, но фактически не упоминается об ошибках медсестер, нет такого понятия, как «медсестринская ошибка». </a:t>
          </a:r>
          <a:endParaRPr lang="en-US" sz="2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0" y="0"/>
        <a:ext cx="6264695" cy="2304256"/>
      </dsp:txXfrm>
    </dsp:sp>
    <dsp:sp modelId="{76000ADE-1DAD-4F02-8B48-D0F2F395283B}">
      <dsp:nvSpPr>
        <dsp:cNvPr id="0" name=""/>
        <dsp:cNvSpPr/>
      </dsp:nvSpPr>
      <dsp:spPr>
        <a:xfrm>
          <a:off x="0" y="2304256"/>
          <a:ext cx="6264695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452F88C-53C5-4E1B-B77F-FA40708324C6}">
      <dsp:nvSpPr>
        <dsp:cNvPr id="0" name=""/>
        <dsp:cNvSpPr/>
      </dsp:nvSpPr>
      <dsp:spPr>
        <a:xfrm>
          <a:off x="0" y="2304256"/>
          <a:ext cx="6264695" cy="230425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0" y="2304256"/>
        <a:ext cx="6264695" cy="2304256"/>
      </dsp:txXfrm>
    </dsp:sp>
  </dsp:spTree>
</dsp:drawing>
</file>

<file path=ppt/diagrams/drawing2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7512C1D-64B3-4202-B1CB-3DF8D1A17D0F}">
      <dsp:nvSpPr>
        <dsp:cNvPr id="0" name=""/>
        <dsp:cNvSpPr/>
      </dsp:nvSpPr>
      <dsp:spPr>
        <a:xfrm>
          <a:off x="1601" y="669115"/>
          <a:ext cx="2541714" cy="1751241"/>
        </a:xfrm>
        <a:prstGeom prst="roundRect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7F25A6C-670B-4972-AE06-1A1390489327}">
      <dsp:nvSpPr>
        <dsp:cNvPr id="0" name=""/>
        <dsp:cNvSpPr/>
      </dsp:nvSpPr>
      <dsp:spPr>
        <a:xfrm>
          <a:off x="1601" y="2420356"/>
          <a:ext cx="2541714" cy="94297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1120" tIns="71120" rIns="71120" bIns="0" numCol="1" spcCol="1270" anchor="t" anchorCtr="0">
          <a:noAutofit/>
        </a:bodyPr>
        <a:lstStyle/>
        <a:p>
          <a:pPr lvl="0" algn="ctr" defTabSz="4445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b="1" kern="1200" dirty="0" smtClean="0"/>
            <a:t>Адрес: 010000, Республика Казахстан г. Астана, проспект Туран 34/1</a:t>
          </a:r>
          <a:endParaRPr lang="ru-RU" sz="1000" kern="1200" dirty="0"/>
        </a:p>
      </dsp:txBody>
      <dsp:txXfrm>
        <a:off x="1601" y="2420356"/>
        <a:ext cx="2541714" cy="942976"/>
      </dsp:txXfrm>
    </dsp:sp>
    <dsp:sp modelId="{337F2D62-8ED4-4182-88EC-CF0FB077276F}">
      <dsp:nvSpPr>
        <dsp:cNvPr id="0" name=""/>
        <dsp:cNvSpPr/>
      </dsp:nvSpPr>
      <dsp:spPr>
        <a:xfrm>
          <a:off x="2797594" y="669115"/>
          <a:ext cx="2541714" cy="1751241"/>
        </a:xfrm>
        <a:prstGeom prst="roundRect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D053B80-4072-4038-9D3B-FCD37A6D3F3D}">
      <dsp:nvSpPr>
        <dsp:cNvPr id="0" name=""/>
        <dsp:cNvSpPr/>
      </dsp:nvSpPr>
      <dsp:spPr>
        <a:xfrm>
          <a:off x="2797594" y="2420356"/>
          <a:ext cx="2541714" cy="94297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1120" tIns="71120" rIns="71120" bIns="0" numCol="1" spcCol="1270" anchor="t" anchorCtr="0">
          <a:noAutofit/>
        </a:bodyPr>
        <a:lstStyle/>
        <a:p>
          <a:pPr lvl="0" algn="ctr" defTabSz="4445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b="1" kern="1200" dirty="0" smtClean="0"/>
            <a:t>Тел.:+7 (7172) 62-10-76</a:t>
          </a:r>
          <a:endParaRPr lang="ru-RU" sz="1000" kern="1200" dirty="0"/>
        </a:p>
      </dsp:txBody>
      <dsp:txXfrm>
        <a:off x="2797594" y="2420356"/>
        <a:ext cx="2541714" cy="942976"/>
      </dsp:txXfrm>
    </dsp:sp>
    <dsp:sp modelId="{049C4976-C153-4CAD-B0B6-3743EACE847F}">
      <dsp:nvSpPr>
        <dsp:cNvPr id="0" name=""/>
        <dsp:cNvSpPr/>
      </dsp:nvSpPr>
      <dsp:spPr>
        <a:xfrm>
          <a:off x="5593587" y="669115"/>
          <a:ext cx="2541714" cy="1751241"/>
        </a:xfrm>
        <a:prstGeom prst="roundRect">
          <a:avLst/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214521A-3B28-466E-9615-1E3DFFDE01C4}">
      <dsp:nvSpPr>
        <dsp:cNvPr id="0" name=""/>
        <dsp:cNvSpPr/>
      </dsp:nvSpPr>
      <dsp:spPr>
        <a:xfrm>
          <a:off x="5593587" y="2420356"/>
          <a:ext cx="2541714" cy="94297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1120" tIns="71120" rIns="71120" bIns="0" numCol="1" spcCol="1270" anchor="t" anchorCtr="0">
          <a:noAutofit/>
        </a:bodyPr>
        <a:lstStyle/>
        <a:p>
          <a:pPr lvl="0" algn="ctr" defTabSz="4445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b="1" kern="1200" dirty="0" smtClean="0">
              <a:hlinkClick xmlns:r="http://schemas.openxmlformats.org/officeDocument/2006/relationships" r:id="rId4"/>
            </a:rPr>
            <a:t>aiok1806@mail.ru</a:t>
          </a:r>
          <a:endParaRPr lang="ru-RU" sz="1000" b="1" kern="1200" dirty="0" smtClean="0"/>
        </a:p>
        <a:p>
          <a:pPr lvl="0" algn="ctr" defTabSz="4445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b="1" kern="1200" dirty="0" err="1" smtClean="0">
              <a:hlinkClick xmlns:r="http://schemas.openxmlformats.org/officeDocument/2006/relationships" r:id="rId5"/>
            </a:rPr>
            <a:t>Aigul.Tolepbergenova</a:t>
          </a:r>
          <a:r>
            <a:rPr lang="ru-RU" sz="1000" b="1" kern="1200" dirty="0" smtClean="0">
              <a:hlinkClick xmlns:r="http://schemas.openxmlformats.org/officeDocument/2006/relationships" r:id="rId5"/>
            </a:rPr>
            <a:t>2</a:t>
          </a:r>
          <a:r>
            <a:rPr lang="en-US" sz="1000" b="1" kern="1200" dirty="0" smtClean="0">
              <a:hlinkClick xmlns:r="http://schemas.openxmlformats.org/officeDocument/2006/relationships" r:id="rId5"/>
            </a:rPr>
            <a:t>@nmh.kz</a:t>
          </a:r>
          <a:endParaRPr lang="en-US" sz="1000" b="1" kern="1200" dirty="0" smtClean="0"/>
        </a:p>
        <a:p>
          <a:pPr lvl="0" algn="ctr" defTabSz="4445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b="1" kern="1200" dirty="0" smtClean="0"/>
            <a:t/>
          </a:r>
          <a:br>
            <a:rPr lang="ru-RU" sz="1000" b="1" kern="1200" dirty="0" smtClean="0"/>
          </a:br>
          <a:r>
            <a:rPr lang="ru-RU" sz="1000" b="1" kern="1200" dirty="0" smtClean="0"/>
            <a:t/>
          </a:r>
          <a:br>
            <a:rPr lang="ru-RU" sz="1000" b="1" kern="1200" dirty="0" smtClean="0"/>
          </a:br>
          <a:endParaRPr lang="ru-RU" sz="1000" kern="1200" dirty="0"/>
        </a:p>
      </dsp:txBody>
      <dsp:txXfrm>
        <a:off x="5593587" y="2420356"/>
        <a:ext cx="2541714" cy="94297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A5DB7B0-7A1E-4047-A463-E7660098B6C8}">
      <dsp:nvSpPr>
        <dsp:cNvPr id="0" name=""/>
        <dsp:cNvSpPr/>
      </dsp:nvSpPr>
      <dsp:spPr>
        <a:xfrm>
          <a:off x="7841" y="0"/>
          <a:ext cx="8021633" cy="606324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26670" rIns="26670" bIns="2667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k-KZ" sz="2000" kern="1200" baseline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В основе большинства ошибок в лекарственной терапии лежат следующие факторы;</a:t>
          </a:r>
          <a:endParaRPr lang="en-US" sz="20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11003" y="0"/>
        <a:ext cx="7415309" cy="606324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920AED7-10A9-4523-87C5-0488554F00D6}">
      <dsp:nvSpPr>
        <dsp:cNvPr id="0" name=""/>
        <dsp:cNvSpPr/>
      </dsp:nvSpPr>
      <dsp:spPr>
        <a:xfrm>
          <a:off x="409466" y="1901"/>
          <a:ext cx="2567988" cy="1540792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65000"/>
                <a:shade val="92000"/>
                <a:satMod val="130000"/>
              </a:schemeClr>
            </a:gs>
            <a:gs pos="45000">
              <a:schemeClr val="accent3">
                <a:hueOff val="0"/>
                <a:satOff val="0"/>
                <a:lumOff val="0"/>
                <a:alphaOff val="0"/>
                <a:tint val="60000"/>
                <a:shade val="99000"/>
                <a:satMod val="12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k-KZ" sz="18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ЛС схожие по названию и едентичные по упаковке</a:t>
          </a:r>
          <a:endParaRPr lang="ru-RU" sz="18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09466" y="1901"/>
        <a:ext cx="2567988" cy="1540792"/>
      </dsp:txXfrm>
    </dsp:sp>
    <dsp:sp modelId="{C25E6E1E-33BA-492B-837B-FB292185071C}">
      <dsp:nvSpPr>
        <dsp:cNvPr id="0" name=""/>
        <dsp:cNvSpPr/>
      </dsp:nvSpPr>
      <dsp:spPr>
        <a:xfrm>
          <a:off x="3234253" y="1901"/>
          <a:ext cx="2567988" cy="1540792"/>
        </a:xfrm>
        <a:prstGeom prst="rect">
          <a:avLst/>
        </a:prstGeom>
        <a:gradFill rotWithShape="0">
          <a:gsLst>
            <a:gs pos="0">
              <a:schemeClr val="accent3">
                <a:hueOff val="-1434108"/>
                <a:satOff val="3382"/>
                <a:lumOff val="-2577"/>
                <a:alphaOff val="0"/>
                <a:tint val="65000"/>
                <a:shade val="92000"/>
                <a:satMod val="130000"/>
              </a:schemeClr>
            </a:gs>
            <a:gs pos="45000">
              <a:schemeClr val="accent3">
                <a:hueOff val="-1434108"/>
                <a:satOff val="3382"/>
                <a:lumOff val="-2577"/>
                <a:alphaOff val="0"/>
                <a:tint val="60000"/>
                <a:shade val="99000"/>
                <a:satMod val="120000"/>
              </a:schemeClr>
            </a:gs>
            <a:gs pos="100000">
              <a:schemeClr val="accent3">
                <a:hueOff val="-1434108"/>
                <a:satOff val="3382"/>
                <a:lumOff val="-2577"/>
                <a:alphaOff val="0"/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k-KZ" sz="18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Недостаток информации о ЛС</a:t>
          </a:r>
          <a:endParaRPr lang="ru-RU" sz="18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234253" y="1901"/>
        <a:ext cx="2567988" cy="1540792"/>
      </dsp:txXfrm>
    </dsp:sp>
    <dsp:sp modelId="{C3D97864-637B-4958-97C9-F08AFE887705}">
      <dsp:nvSpPr>
        <dsp:cNvPr id="0" name=""/>
        <dsp:cNvSpPr/>
      </dsp:nvSpPr>
      <dsp:spPr>
        <a:xfrm>
          <a:off x="6059040" y="1901"/>
          <a:ext cx="2567988" cy="1540792"/>
        </a:xfrm>
        <a:prstGeom prst="rect">
          <a:avLst/>
        </a:prstGeom>
        <a:gradFill rotWithShape="0">
          <a:gsLst>
            <a:gs pos="0">
              <a:schemeClr val="accent3">
                <a:hueOff val="-2868216"/>
                <a:satOff val="6764"/>
                <a:lumOff val="-5154"/>
                <a:alphaOff val="0"/>
                <a:tint val="65000"/>
                <a:shade val="92000"/>
                <a:satMod val="130000"/>
              </a:schemeClr>
            </a:gs>
            <a:gs pos="45000">
              <a:schemeClr val="accent3">
                <a:hueOff val="-2868216"/>
                <a:satOff val="6764"/>
                <a:lumOff val="-5154"/>
                <a:alphaOff val="0"/>
                <a:tint val="60000"/>
                <a:shade val="99000"/>
                <a:satMod val="120000"/>
              </a:schemeClr>
            </a:gs>
            <a:gs pos="100000">
              <a:schemeClr val="accent3">
                <a:hueOff val="-2868216"/>
                <a:satOff val="6764"/>
                <a:lumOff val="-5154"/>
                <a:alphaOff val="0"/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k-KZ" sz="18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недостаток информации о пациенте</a:t>
          </a:r>
          <a:endParaRPr lang="ru-RU" sz="18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6059040" y="1901"/>
        <a:ext cx="2567988" cy="1540792"/>
      </dsp:txXfrm>
    </dsp:sp>
    <dsp:sp modelId="{E4164226-A5ED-40DD-BAB6-F572276E1E7E}">
      <dsp:nvSpPr>
        <dsp:cNvPr id="0" name=""/>
        <dsp:cNvSpPr/>
      </dsp:nvSpPr>
      <dsp:spPr>
        <a:xfrm>
          <a:off x="409466" y="1799493"/>
          <a:ext cx="2567988" cy="1540792"/>
        </a:xfrm>
        <a:prstGeom prst="rect">
          <a:avLst/>
        </a:prstGeom>
        <a:gradFill rotWithShape="0">
          <a:gsLst>
            <a:gs pos="0">
              <a:schemeClr val="accent3">
                <a:hueOff val="-4302323"/>
                <a:satOff val="10146"/>
                <a:lumOff val="-7731"/>
                <a:alphaOff val="0"/>
                <a:tint val="65000"/>
                <a:shade val="92000"/>
                <a:satMod val="130000"/>
              </a:schemeClr>
            </a:gs>
            <a:gs pos="45000">
              <a:schemeClr val="accent3">
                <a:hueOff val="-4302323"/>
                <a:satOff val="10146"/>
                <a:lumOff val="-7731"/>
                <a:alphaOff val="0"/>
                <a:tint val="60000"/>
                <a:shade val="99000"/>
                <a:satMod val="120000"/>
              </a:schemeClr>
            </a:gs>
            <a:gs pos="100000">
              <a:schemeClr val="accent3">
                <a:hueOff val="-4302323"/>
                <a:satOff val="10146"/>
                <a:lumOff val="-7731"/>
                <a:alphaOff val="0"/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k-KZ" sz="18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Нечитабельный почерк врача</a:t>
          </a:r>
          <a:endParaRPr lang="ru-RU" sz="18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09466" y="1799493"/>
        <a:ext cx="2567988" cy="1540792"/>
      </dsp:txXfrm>
    </dsp:sp>
    <dsp:sp modelId="{D00FD546-383A-4A41-943F-63D9B7EE0E72}">
      <dsp:nvSpPr>
        <dsp:cNvPr id="0" name=""/>
        <dsp:cNvSpPr/>
      </dsp:nvSpPr>
      <dsp:spPr>
        <a:xfrm>
          <a:off x="3234253" y="1799493"/>
          <a:ext cx="2567988" cy="1540792"/>
        </a:xfrm>
        <a:prstGeom prst="rect">
          <a:avLst/>
        </a:prstGeom>
        <a:gradFill rotWithShape="0">
          <a:gsLst>
            <a:gs pos="0">
              <a:schemeClr val="accent3">
                <a:hueOff val="-5736432"/>
                <a:satOff val="13527"/>
                <a:lumOff val="-10308"/>
                <a:alphaOff val="0"/>
                <a:tint val="65000"/>
                <a:shade val="92000"/>
                <a:satMod val="130000"/>
              </a:schemeClr>
            </a:gs>
            <a:gs pos="45000">
              <a:schemeClr val="accent3">
                <a:hueOff val="-5736432"/>
                <a:satOff val="13527"/>
                <a:lumOff val="-10308"/>
                <a:alphaOff val="0"/>
                <a:tint val="60000"/>
                <a:shade val="99000"/>
                <a:satMod val="120000"/>
              </a:schemeClr>
            </a:gs>
            <a:gs pos="100000">
              <a:schemeClr val="accent3">
                <a:hueOff val="-5736432"/>
                <a:satOff val="13527"/>
                <a:lumOff val="-10308"/>
                <a:alphaOff val="0"/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k-KZ" sz="18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Отсутствие информации о случаях побочных реакций на ЛС</a:t>
          </a:r>
          <a:endParaRPr lang="ru-RU" sz="18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234253" y="1799493"/>
        <a:ext cx="2567988" cy="1540792"/>
      </dsp:txXfrm>
    </dsp:sp>
    <dsp:sp modelId="{D1ABF747-2BEB-4021-8974-E96F3C421E3D}">
      <dsp:nvSpPr>
        <dsp:cNvPr id="0" name=""/>
        <dsp:cNvSpPr/>
      </dsp:nvSpPr>
      <dsp:spPr>
        <a:xfrm>
          <a:off x="6059040" y="1799493"/>
          <a:ext cx="2567988" cy="1540792"/>
        </a:xfrm>
        <a:prstGeom prst="rect">
          <a:avLst/>
        </a:prstGeom>
        <a:gradFill rotWithShape="0">
          <a:gsLst>
            <a:gs pos="0">
              <a:schemeClr val="accent3">
                <a:hueOff val="-7170539"/>
                <a:satOff val="16909"/>
                <a:lumOff val="-12885"/>
                <a:alphaOff val="0"/>
                <a:tint val="65000"/>
                <a:shade val="92000"/>
                <a:satMod val="130000"/>
              </a:schemeClr>
            </a:gs>
            <a:gs pos="45000">
              <a:schemeClr val="accent3">
                <a:hueOff val="-7170539"/>
                <a:satOff val="16909"/>
                <a:lumOff val="-12885"/>
                <a:alphaOff val="0"/>
                <a:tint val="60000"/>
                <a:shade val="99000"/>
                <a:satMod val="120000"/>
              </a:schemeClr>
            </a:gs>
            <a:gs pos="100000">
              <a:schemeClr val="accent3">
                <a:hueOff val="-7170539"/>
                <a:satOff val="16909"/>
                <a:lumOff val="-12885"/>
                <a:alphaOff val="0"/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k-KZ" sz="18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дозирование и разведение</a:t>
          </a:r>
          <a:endParaRPr lang="ru-RU" sz="18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6059040" y="1799493"/>
        <a:ext cx="2567988" cy="1540792"/>
      </dsp:txXfrm>
    </dsp:sp>
    <dsp:sp modelId="{08F8E09C-E225-4260-BC9D-38EBB47A6B34}">
      <dsp:nvSpPr>
        <dsp:cNvPr id="0" name=""/>
        <dsp:cNvSpPr/>
      </dsp:nvSpPr>
      <dsp:spPr>
        <a:xfrm>
          <a:off x="1821859" y="3597084"/>
          <a:ext cx="2567988" cy="1540792"/>
        </a:xfrm>
        <a:prstGeom prst="rect">
          <a:avLst/>
        </a:prstGeom>
        <a:gradFill rotWithShape="0">
          <a:gsLst>
            <a:gs pos="0">
              <a:schemeClr val="accent3">
                <a:hueOff val="-8604647"/>
                <a:satOff val="20291"/>
                <a:lumOff val="-15462"/>
                <a:alphaOff val="0"/>
                <a:tint val="65000"/>
                <a:shade val="92000"/>
                <a:satMod val="130000"/>
              </a:schemeClr>
            </a:gs>
            <a:gs pos="45000">
              <a:schemeClr val="accent3">
                <a:hueOff val="-8604647"/>
                <a:satOff val="20291"/>
                <a:lumOff val="-15462"/>
                <a:alphaOff val="0"/>
                <a:tint val="60000"/>
                <a:shade val="99000"/>
                <a:satMod val="120000"/>
              </a:schemeClr>
            </a:gs>
            <a:gs pos="100000">
              <a:schemeClr val="accent3">
                <a:hueOff val="-8604647"/>
                <a:satOff val="20291"/>
                <a:lumOff val="-15462"/>
                <a:alphaOff val="0"/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Несвоевременное введение лекарственных средств</a:t>
          </a:r>
          <a:endParaRPr lang="ru-RU" sz="18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821859" y="3597084"/>
        <a:ext cx="2567988" cy="1540792"/>
      </dsp:txXfrm>
    </dsp:sp>
    <dsp:sp modelId="{403FE26C-0ED0-482F-83CC-6D73E72288EC}">
      <dsp:nvSpPr>
        <dsp:cNvPr id="0" name=""/>
        <dsp:cNvSpPr/>
      </dsp:nvSpPr>
      <dsp:spPr>
        <a:xfrm>
          <a:off x="4722428" y="3598986"/>
          <a:ext cx="2567988" cy="1540792"/>
        </a:xfrm>
        <a:prstGeom prst="rect">
          <a:avLst/>
        </a:prstGeom>
        <a:gradFill rotWithShape="0">
          <a:gsLst>
            <a:gs pos="0">
              <a:schemeClr val="accent3">
                <a:hueOff val="-10038755"/>
                <a:satOff val="23673"/>
                <a:lumOff val="-18039"/>
                <a:alphaOff val="0"/>
                <a:tint val="65000"/>
                <a:shade val="92000"/>
                <a:satMod val="130000"/>
              </a:schemeClr>
            </a:gs>
            <a:gs pos="45000">
              <a:schemeClr val="accent3">
                <a:hueOff val="-10038755"/>
                <a:satOff val="23673"/>
                <a:lumOff val="-18039"/>
                <a:alphaOff val="0"/>
                <a:tint val="60000"/>
                <a:shade val="99000"/>
                <a:satMod val="120000"/>
              </a:schemeClr>
            </a:gs>
            <a:gs pos="100000">
              <a:schemeClr val="accent3">
                <a:hueOff val="-10038755"/>
                <a:satOff val="23673"/>
                <a:lumOff val="-18039"/>
                <a:alphaOff val="0"/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Неправильный путь введения</a:t>
          </a:r>
          <a:endParaRPr lang="ru-RU" sz="18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722428" y="3598986"/>
        <a:ext cx="2567988" cy="1540792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E4BD62A-9E3B-431E-8691-68CC2E9FA246}">
      <dsp:nvSpPr>
        <dsp:cNvPr id="0" name=""/>
        <dsp:cNvSpPr/>
      </dsp:nvSpPr>
      <dsp:spPr>
        <a:xfrm>
          <a:off x="1292274" y="87047"/>
          <a:ext cx="2384001" cy="2384001"/>
        </a:xfrm>
        <a:prstGeom prst="ellipse">
          <a:avLst/>
        </a:prstGeom>
        <a:solidFill>
          <a:schemeClr val="accent3">
            <a:alpha val="5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Потенциальная медикаментозная ошибка </a:t>
          </a:r>
          <a:endParaRPr lang="ru-RU" sz="16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610141" y="504248"/>
        <a:ext cx="1748267" cy="1072800"/>
      </dsp:txXfrm>
    </dsp:sp>
    <dsp:sp modelId="{C1A6CFE3-C5DC-4709-AF85-656E55D0143B}">
      <dsp:nvSpPr>
        <dsp:cNvPr id="0" name=""/>
        <dsp:cNvSpPr/>
      </dsp:nvSpPr>
      <dsp:spPr>
        <a:xfrm>
          <a:off x="2152501" y="1605227"/>
          <a:ext cx="2384001" cy="2384001"/>
        </a:xfrm>
        <a:prstGeom prst="ellipse">
          <a:avLst/>
        </a:prstGeom>
        <a:solidFill>
          <a:schemeClr val="accent3">
            <a:alpha val="50000"/>
            <a:hueOff val="-5019377"/>
            <a:satOff val="11836"/>
            <a:lumOff val="-9019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Медикаментозная ошибка </a:t>
          </a:r>
          <a:endParaRPr lang="ru-RU" sz="16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881609" y="2221094"/>
        <a:ext cx="1430400" cy="1311200"/>
      </dsp:txXfrm>
    </dsp:sp>
    <dsp:sp modelId="{DEB93B87-454A-478D-B617-C1EAF60CB384}">
      <dsp:nvSpPr>
        <dsp:cNvPr id="0" name=""/>
        <dsp:cNvSpPr/>
      </dsp:nvSpPr>
      <dsp:spPr>
        <a:xfrm>
          <a:off x="432047" y="1605227"/>
          <a:ext cx="2384001" cy="2384001"/>
        </a:xfrm>
        <a:prstGeom prst="ellipse">
          <a:avLst/>
        </a:prstGeom>
        <a:solidFill>
          <a:schemeClr val="accent3">
            <a:alpha val="50000"/>
            <a:hueOff val="-10038755"/>
            <a:satOff val="23673"/>
            <a:lumOff val="-18039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Псевдоаллергические реакции </a:t>
          </a:r>
          <a:endParaRPr lang="ru-RU" sz="16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656540" y="2221094"/>
        <a:ext cx="1430400" cy="1311200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8AE4194-0674-4BA5-B2ED-BB066C12A866}">
      <dsp:nvSpPr>
        <dsp:cNvPr id="0" name=""/>
        <dsp:cNvSpPr/>
      </dsp:nvSpPr>
      <dsp:spPr>
        <a:xfrm>
          <a:off x="0" y="207449"/>
          <a:ext cx="2016224" cy="208845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6481" tIns="270764" rIns="156481" bIns="92456" numCol="1" spcCol="1270" anchor="t" anchorCtr="0">
          <a:noAutofit/>
        </a:bodyPr>
        <a:lstStyle/>
        <a:p>
          <a:pPr marL="114300" lvl="1" indent="-114300" algn="ctr" defTabSz="5778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3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Медикаментозная ошибка </a:t>
          </a:r>
          <a:r>
            <a:rPr lang="ru-RU" sz="13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– любое предотвратимое событие, который может привести к неправильному использованию ЛС или угрожать безопасности пациента</a:t>
          </a:r>
          <a:endParaRPr lang="ru-RU" sz="1300" kern="1200" dirty="0"/>
        </a:p>
      </dsp:txBody>
      <dsp:txXfrm>
        <a:off x="0" y="207449"/>
        <a:ext cx="2016224" cy="2088450"/>
      </dsp:txXfrm>
    </dsp:sp>
    <dsp:sp modelId="{DD81D368-FA37-4548-A75A-19D5234363D2}">
      <dsp:nvSpPr>
        <dsp:cNvPr id="0" name=""/>
        <dsp:cNvSpPr/>
      </dsp:nvSpPr>
      <dsp:spPr>
        <a:xfrm>
          <a:off x="100811" y="15569"/>
          <a:ext cx="1411356" cy="3837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6" tIns="0" rIns="53346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300" kern="1200" dirty="0"/>
        </a:p>
      </dsp:txBody>
      <dsp:txXfrm>
        <a:off x="119545" y="34303"/>
        <a:ext cx="1373888" cy="346292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CA4A712-6993-4F9B-8C3C-59973DBBE495}">
      <dsp:nvSpPr>
        <dsp:cNvPr id="0" name=""/>
        <dsp:cNvSpPr/>
      </dsp:nvSpPr>
      <dsp:spPr>
        <a:xfrm>
          <a:off x="0" y="277993"/>
          <a:ext cx="2232248" cy="192465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3247" tIns="270764" rIns="173247" bIns="92456" numCol="1" spcCol="1270" anchor="t" anchorCtr="0">
          <a:noAutofit/>
        </a:bodyPr>
        <a:lstStyle/>
        <a:p>
          <a:pPr marL="114300" lvl="1" indent="-114300" algn="ctr" defTabSz="5778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3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Псевдоаллергические реакции </a:t>
          </a:r>
          <a:r>
            <a:rPr lang="ru-RU" sz="13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– это реакции имеющие внешние клинические признаки аллергических, но не являющиеся таковыми, поскольку в их использовании лежат не иммунные механизмы</a:t>
          </a:r>
          <a:endParaRPr lang="ru-RU" sz="13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0" y="277993"/>
        <a:ext cx="2232248" cy="1924650"/>
      </dsp:txXfrm>
    </dsp:sp>
    <dsp:sp modelId="{1A197511-27BA-4862-B3EA-0CF7718B370B}">
      <dsp:nvSpPr>
        <dsp:cNvPr id="0" name=""/>
        <dsp:cNvSpPr/>
      </dsp:nvSpPr>
      <dsp:spPr>
        <a:xfrm>
          <a:off x="111612" y="86113"/>
          <a:ext cx="1562573" cy="3837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9062" tIns="0" rIns="59062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300" kern="120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30346" y="104847"/>
        <a:ext cx="1525105" cy="346292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5348AEA-2659-4EC5-B7E4-8B2EA0408D89}">
      <dsp:nvSpPr>
        <dsp:cNvPr id="0" name=""/>
        <dsp:cNvSpPr/>
      </dsp:nvSpPr>
      <dsp:spPr>
        <a:xfrm>
          <a:off x="1055660" y="0"/>
          <a:ext cx="6403371" cy="6403371"/>
        </a:xfrm>
        <a:prstGeom prst="quadArrow">
          <a:avLst>
            <a:gd name="adj1" fmla="val 2000"/>
            <a:gd name="adj2" fmla="val 4000"/>
            <a:gd name="adj3" fmla="val 5000"/>
          </a:avLst>
        </a:prstGeom>
        <a:solidFill>
          <a:schemeClr val="accent3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FA5B1035-3769-4D77-945B-5762E54D8601}">
      <dsp:nvSpPr>
        <dsp:cNvPr id="0" name=""/>
        <dsp:cNvSpPr/>
      </dsp:nvSpPr>
      <dsp:spPr>
        <a:xfrm>
          <a:off x="1471880" y="416219"/>
          <a:ext cx="2561348" cy="2561348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65000"/>
                <a:shade val="92000"/>
                <a:satMod val="130000"/>
              </a:schemeClr>
            </a:gs>
            <a:gs pos="45000">
              <a:schemeClr val="accent3">
                <a:hueOff val="0"/>
                <a:satOff val="0"/>
                <a:lumOff val="0"/>
                <a:alphaOff val="0"/>
                <a:tint val="60000"/>
                <a:shade val="99000"/>
                <a:satMod val="12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Потенциальная медикаментозная ошибка </a:t>
          </a:r>
          <a:r>
            <a:rPr lang="ru-RU" sz="1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– отклонение от ожидаемого процесса на любом этапе использования ЛС, которая не повлияло на исход в этот раз, так как было обнаружено и предотвращено до нанесения возможного вреда пациенту, но при повторении может привести к медикаментозной ошибке</a:t>
          </a:r>
          <a:endParaRPr lang="en-US" sz="1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596915" y="541254"/>
        <a:ext cx="2311278" cy="2311278"/>
      </dsp:txXfrm>
    </dsp:sp>
    <dsp:sp modelId="{289EFF57-9AB3-4010-ABBE-4402192102EE}">
      <dsp:nvSpPr>
        <dsp:cNvPr id="0" name=""/>
        <dsp:cNvSpPr/>
      </dsp:nvSpPr>
      <dsp:spPr>
        <a:xfrm>
          <a:off x="4481464" y="416219"/>
          <a:ext cx="2561348" cy="2561348"/>
        </a:xfrm>
        <a:prstGeom prst="roundRect">
          <a:avLst/>
        </a:prstGeom>
        <a:gradFill rotWithShape="0">
          <a:gsLst>
            <a:gs pos="0">
              <a:schemeClr val="accent3">
                <a:hueOff val="-3346252"/>
                <a:satOff val="7891"/>
                <a:lumOff val="-6013"/>
                <a:alphaOff val="0"/>
                <a:tint val="65000"/>
                <a:shade val="92000"/>
                <a:satMod val="130000"/>
              </a:schemeClr>
            </a:gs>
            <a:gs pos="45000">
              <a:schemeClr val="accent3">
                <a:hueOff val="-3346252"/>
                <a:satOff val="7891"/>
                <a:lumOff val="-6013"/>
                <a:alphaOff val="0"/>
                <a:tint val="60000"/>
                <a:shade val="99000"/>
                <a:satMod val="120000"/>
              </a:schemeClr>
            </a:gs>
            <a:gs pos="100000">
              <a:schemeClr val="accent3">
                <a:hueOff val="-3346252"/>
                <a:satOff val="7891"/>
                <a:lumOff val="-6013"/>
                <a:alphaOff val="0"/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i="0" u="none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Пациент А.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i="0" u="none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       31.08.1959 г.р.	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i="0" u="sng" kern="1200" dirty="0" err="1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КCl</a:t>
          </a:r>
          <a:r>
            <a:rPr lang="ru-RU" sz="1600" b="1" i="0" u="sng" kern="1200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7,5%  30ml + </a:t>
          </a:r>
          <a:r>
            <a:rPr lang="ru-RU" sz="1600" b="1" i="0" u="sng" kern="1200" dirty="0" err="1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NaCl</a:t>
          </a:r>
          <a:r>
            <a:rPr lang="ru-RU" sz="1600" b="1" i="0" u="sng" kern="1200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0,9%  200ml</a:t>
          </a:r>
          <a:r>
            <a:rPr lang="ru-RU" sz="1600" b="1" i="0" u="none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	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i="0" u="none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20 капель в 1 минуту	в/в	20:00	 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i="0" u="none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31.01.2018  	</a:t>
          </a:r>
          <a:endParaRPr lang="ru-RU" sz="16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606499" y="541254"/>
        <a:ext cx="2311278" cy="2311278"/>
      </dsp:txXfrm>
    </dsp:sp>
    <dsp:sp modelId="{37417D87-C687-4535-A10E-FDE0ECBECBB3}">
      <dsp:nvSpPr>
        <dsp:cNvPr id="0" name=""/>
        <dsp:cNvSpPr/>
      </dsp:nvSpPr>
      <dsp:spPr>
        <a:xfrm>
          <a:off x="1471880" y="3425803"/>
          <a:ext cx="2561348" cy="2561348"/>
        </a:xfrm>
        <a:prstGeom prst="roundRect">
          <a:avLst/>
        </a:prstGeom>
        <a:gradFill rotWithShape="0">
          <a:gsLst>
            <a:gs pos="0">
              <a:schemeClr val="accent3">
                <a:hueOff val="-6692503"/>
                <a:satOff val="15782"/>
                <a:lumOff val="-12026"/>
                <a:alphaOff val="0"/>
                <a:tint val="65000"/>
                <a:shade val="92000"/>
                <a:satMod val="130000"/>
              </a:schemeClr>
            </a:gs>
            <a:gs pos="45000">
              <a:schemeClr val="accent3">
                <a:hueOff val="-6692503"/>
                <a:satOff val="15782"/>
                <a:lumOff val="-12026"/>
                <a:alphaOff val="0"/>
                <a:tint val="60000"/>
                <a:shade val="99000"/>
                <a:satMod val="120000"/>
              </a:schemeClr>
            </a:gs>
            <a:gs pos="100000">
              <a:schemeClr val="accent3">
                <a:hueOff val="-6692503"/>
                <a:satOff val="15782"/>
                <a:lumOff val="-12026"/>
                <a:alphaOff val="0"/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Пациент Н.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18.02.2014 г.р.</a:t>
          </a:r>
          <a:r>
            <a:rPr lang="ru-RU" sz="16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600" b="1" u="sng" kern="1200" dirty="0" err="1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метамизол</a:t>
          </a:r>
          <a:r>
            <a:rPr lang="ru-RU" sz="1600" b="1" u="sng" kern="1200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натрия 300мг+натрия хлор 0,9%5мл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при болях</a:t>
          </a:r>
          <a:r>
            <a:rPr lang="ru-RU" sz="16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600" b="1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струйно</a:t>
          </a:r>
          <a:r>
            <a:rPr lang="ru-RU" sz="16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6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в/в</a:t>
          </a:r>
          <a:r>
            <a:rPr lang="ru-RU" sz="16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6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21:00</a:t>
          </a:r>
          <a:r>
            <a:rPr lang="ru-RU" sz="16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6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 </a:t>
          </a:r>
          <a:r>
            <a:rPr lang="ru-RU" sz="16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6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 </a:t>
          </a:r>
          <a:r>
            <a:rPr lang="ru-RU" sz="16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6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22.01.2018 16:56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(пример Германия)</a:t>
          </a:r>
          <a:endParaRPr lang="ru-RU" sz="16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596915" y="3550838"/>
        <a:ext cx="2311278" cy="2311278"/>
      </dsp:txXfrm>
    </dsp:sp>
    <dsp:sp modelId="{4D976840-2190-4F12-9FCF-48B427F1D73C}">
      <dsp:nvSpPr>
        <dsp:cNvPr id="0" name=""/>
        <dsp:cNvSpPr/>
      </dsp:nvSpPr>
      <dsp:spPr>
        <a:xfrm>
          <a:off x="4481464" y="3425803"/>
          <a:ext cx="2561348" cy="2561348"/>
        </a:xfrm>
        <a:prstGeom prst="roundRect">
          <a:avLst/>
        </a:prstGeom>
        <a:gradFill rotWithShape="0">
          <a:gsLst>
            <a:gs pos="0">
              <a:schemeClr val="accent3">
                <a:hueOff val="-10038755"/>
                <a:satOff val="23673"/>
                <a:lumOff val="-18039"/>
                <a:alphaOff val="0"/>
                <a:tint val="65000"/>
                <a:shade val="92000"/>
                <a:satMod val="130000"/>
              </a:schemeClr>
            </a:gs>
            <a:gs pos="45000">
              <a:schemeClr val="accent3">
                <a:hueOff val="-10038755"/>
                <a:satOff val="23673"/>
                <a:lumOff val="-18039"/>
                <a:alphaOff val="0"/>
                <a:tint val="60000"/>
                <a:shade val="99000"/>
                <a:satMod val="120000"/>
              </a:schemeClr>
            </a:gs>
            <a:gs pos="100000">
              <a:schemeClr val="accent3">
                <a:hueOff val="-10038755"/>
                <a:satOff val="23673"/>
                <a:lumOff val="-18039"/>
                <a:alphaOff val="0"/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i="0" u="none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Пациент А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i="0" u="none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31.08.1959 г.р.	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i="0" u="sng" kern="1200" dirty="0" err="1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КCl</a:t>
          </a:r>
          <a:r>
            <a:rPr lang="ru-RU" sz="1600" b="1" i="0" u="sng" kern="1200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7,5%  70ml + </a:t>
          </a:r>
          <a:r>
            <a:rPr lang="ru-RU" sz="1600" b="1" i="0" u="sng" kern="1200" dirty="0" err="1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NaCl</a:t>
          </a:r>
          <a:r>
            <a:rPr lang="ru-RU" sz="1600" b="1" i="0" u="sng" kern="1200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0,9%  200ml,</a:t>
          </a:r>
          <a:r>
            <a:rPr lang="ru-RU" sz="1600" b="1" i="0" u="none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	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i="0" u="none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80мл/час	в/в на </a:t>
          </a:r>
          <a:r>
            <a:rPr lang="ru-RU" sz="1600" b="1" i="0" u="none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инфузомате</a:t>
          </a:r>
          <a:r>
            <a:rPr lang="ru-RU" sz="1600" b="1" i="0" u="none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	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i="0" u="none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14:00	 31.01.2018</a:t>
          </a:r>
          <a:endParaRPr lang="ru-RU" sz="16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606499" y="3550838"/>
        <a:ext cx="2311278" cy="2311278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8868951-687F-43E1-88CC-7D72B526C208}">
      <dsp:nvSpPr>
        <dsp:cNvPr id="0" name=""/>
        <dsp:cNvSpPr/>
      </dsp:nvSpPr>
      <dsp:spPr>
        <a:xfrm>
          <a:off x="0" y="0"/>
          <a:ext cx="6902655" cy="907300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1.Создание и эффективная работа системы обеспечения </a:t>
          </a: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лекарственной безопасности в медицинских учреждениях;</a:t>
          </a:r>
          <a:endParaRPr lang="ru-RU" sz="18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6574" y="26574"/>
        <a:ext cx="5817453" cy="854152"/>
      </dsp:txXfrm>
    </dsp:sp>
    <dsp:sp modelId="{26D02B30-A003-47C4-8636-37A1E71F3169}">
      <dsp:nvSpPr>
        <dsp:cNvPr id="0" name=""/>
        <dsp:cNvSpPr/>
      </dsp:nvSpPr>
      <dsp:spPr>
        <a:xfrm>
          <a:off x="515458" y="1033314"/>
          <a:ext cx="6902655" cy="907300"/>
        </a:xfrm>
        <a:prstGeom prst="roundRect">
          <a:avLst>
            <a:gd name="adj" fmla="val 10000"/>
          </a:avLst>
        </a:prstGeom>
        <a:solidFill>
          <a:schemeClr val="accent5">
            <a:hueOff val="2684729"/>
            <a:satOff val="-361"/>
            <a:lumOff val="357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2.Система контроля качества ведения документации/электронная </a:t>
          </a: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система;</a:t>
          </a:r>
          <a:endParaRPr lang="ru-RU" sz="16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42032" y="1059888"/>
        <a:ext cx="5744304" cy="854152"/>
      </dsp:txXfrm>
    </dsp:sp>
    <dsp:sp modelId="{5B177C53-51A9-4E31-A4DD-C3B31F1C8DC2}">
      <dsp:nvSpPr>
        <dsp:cNvPr id="0" name=""/>
        <dsp:cNvSpPr/>
      </dsp:nvSpPr>
      <dsp:spPr>
        <a:xfrm>
          <a:off x="1030916" y="2066629"/>
          <a:ext cx="6902655" cy="907300"/>
        </a:xfrm>
        <a:prstGeom prst="roundRect">
          <a:avLst>
            <a:gd name="adj" fmla="val 10000"/>
          </a:avLst>
        </a:prstGeom>
        <a:solidFill>
          <a:schemeClr val="accent5">
            <a:hueOff val="5369458"/>
            <a:satOff val="-722"/>
            <a:lumOff val="7157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3.Контроль всех этапов использования ЛС </a:t>
          </a: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-хранение, назначение, дозирование, оптимальный путь введения и т.д.;</a:t>
          </a:r>
          <a:endParaRPr lang="ru-RU" sz="16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057490" y="2093203"/>
        <a:ext cx="5744304" cy="854152"/>
      </dsp:txXfrm>
    </dsp:sp>
    <dsp:sp modelId="{A81AC6B3-3F5F-446A-8D24-D282A7BFA97B}">
      <dsp:nvSpPr>
        <dsp:cNvPr id="0" name=""/>
        <dsp:cNvSpPr/>
      </dsp:nvSpPr>
      <dsp:spPr>
        <a:xfrm>
          <a:off x="1546374" y="3099944"/>
          <a:ext cx="6902655" cy="907300"/>
        </a:xfrm>
        <a:prstGeom prst="roundRect">
          <a:avLst>
            <a:gd name="adj" fmla="val 10000"/>
          </a:avLst>
        </a:prstGeom>
        <a:solidFill>
          <a:schemeClr val="accent5">
            <a:hueOff val="8054187"/>
            <a:satOff val="-1083"/>
            <a:lumOff val="1073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4.Обеспечение преемственности медицинской помощи (в </a:t>
          </a:r>
          <a:r>
            <a:rPr lang="ru-RU" sz="16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т.ч</a:t>
          </a:r>
          <a:r>
            <a:rPr lang="ru-RU" sz="16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. При взаимодействии врача и медицинской сестры); </a:t>
          </a:r>
          <a:endParaRPr lang="ru-RU" sz="16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572948" y="3126518"/>
        <a:ext cx="5744304" cy="854152"/>
      </dsp:txXfrm>
    </dsp:sp>
    <dsp:sp modelId="{3686C448-C70E-4B45-81D1-03BFE622DBA6}">
      <dsp:nvSpPr>
        <dsp:cNvPr id="0" name=""/>
        <dsp:cNvSpPr/>
      </dsp:nvSpPr>
      <dsp:spPr>
        <a:xfrm>
          <a:off x="2061832" y="4133259"/>
          <a:ext cx="6902655" cy="907300"/>
        </a:xfrm>
        <a:prstGeom prst="roundRect">
          <a:avLst>
            <a:gd name="adj" fmla="val 10000"/>
          </a:avLst>
        </a:prstGeom>
        <a:solidFill>
          <a:schemeClr val="accent5">
            <a:hueOff val="10738916"/>
            <a:satOff val="-1444"/>
            <a:lumOff val="1431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5.Эффективный контроль (сестринский уход)и мониторинг состояния пациента (своевременный прием ЛС, процедуры </a:t>
          </a:r>
          <a:r>
            <a:rPr lang="ru-RU" sz="16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итд</a:t>
          </a:r>
          <a:r>
            <a:rPr lang="ru-RU" sz="16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)</a:t>
          </a:r>
          <a:endParaRPr lang="ru-RU" sz="16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088406" y="4159833"/>
        <a:ext cx="5744304" cy="854152"/>
      </dsp:txXfrm>
    </dsp:sp>
    <dsp:sp modelId="{83A90E93-908D-48F7-AE40-429C7D45323F}">
      <dsp:nvSpPr>
        <dsp:cNvPr id="0" name=""/>
        <dsp:cNvSpPr/>
      </dsp:nvSpPr>
      <dsp:spPr>
        <a:xfrm>
          <a:off x="6312910" y="662833"/>
          <a:ext cx="589745" cy="589745"/>
        </a:xfrm>
        <a:prstGeom prst="downArrow">
          <a:avLst>
            <a:gd name="adj1" fmla="val 55000"/>
            <a:gd name="adj2" fmla="val 45000"/>
          </a:avLst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800" kern="120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6445603" y="662833"/>
        <a:ext cx="324359" cy="443783"/>
      </dsp:txXfrm>
    </dsp:sp>
    <dsp:sp modelId="{5C07B549-B7AA-4B66-BC9C-65B42C908250}">
      <dsp:nvSpPr>
        <dsp:cNvPr id="0" name=""/>
        <dsp:cNvSpPr/>
      </dsp:nvSpPr>
      <dsp:spPr>
        <a:xfrm>
          <a:off x="6828368" y="1696148"/>
          <a:ext cx="589745" cy="589745"/>
        </a:xfrm>
        <a:prstGeom prst="downArrow">
          <a:avLst>
            <a:gd name="adj1" fmla="val 55000"/>
            <a:gd name="adj2" fmla="val 45000"/>
          </a:avLst>
        </a:prstGeom>
        <a:solidFill>
          <a:schemeClr val="accent5">
            <a:tint val="40000"/>
            <a:alpha val="90000"/>
            <a:hueOff val="3807119"/>
            <a:satOff val="4392"/>
            <a:lumOff val="942"/>
            <a:alphaOff val="0"/>
          </a:schemeClr>
        </a:solidFill>
        <a:ln w="15875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800" kern="120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6961061" y="1696148"/>
        <a:ext cx="324359" cy="443783"/>
      </dsp:txXfrm>
    </dsp:sp>
    <dsp:sp modelId="{A215A787-E4C0-426E-99ED-570D3FE493BC}">
      <dsp:nvSpPr>
        <dsp:cNvPr id="0" name=""/>
        <dsp:cNvSpPr/>
      </dsp:nvSpPr>
      <dsp:spPr>
        <a:xfrm>
          <a:off x="7343826" y="2714341"/>
          <a:ext cx="589745" cy="589745"/>
        </a:xfrm>
        <a:prstGeom prst="downArrow">
          <a:avLst>
            <a:gd name="adj1" fmla="val 55000"/>
            <a:gd name="adj2" fmla="val 45000"/>
          </a:avLst>
        </a:prstGeom>
        <a:solidFill>
          <a:schemeClr val="accent5">
            <a:tint val="40000"/>
            <a:alpha val="90000"/>
            <a:hueOff val="7614238"/>
            <a:satOff val="8783"/>
            <a:lumOff val="1884"/>
            <a:alphaOff val="0"/>
          </a:schemeClr>
        </a:solidFill>
        <a:ln w="15875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800" kern="120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7476519" y="2714341"/>
        <a:ext cx="324359" cy="443783"/>
      </dsp:txXfrm>
    </dsp:sp>
    <dsp:sp modelId="{AD099B03-E3BF-4646-A274-3589CBBE235A}">
      <dsp:nvSpPr>
        <dsp:cNvPr id="0" name=""/>
        <dsp:cNvSpPr/>
      </dsp:nvSpPr>
      <dsp:spPr>
        <a:xfrm>
          <a:off x="7859284" y="3757737"/>
          <a:ext cx="589745" cy="589745"/>
        </a:xfrm>
        <a:prstGeom prst="downArrow">
          <a:avLst>
            <a:gd name="adj1" fmla="val 55000"/>
            <a:gd name="adj2" fmla="val 45000"/>
          </a:avLst>
        </a:prstGeom>
        <a:solidFill>
          <a:schemeClr val="accent5">
            <a:tint val="40000"/>
            <a:alpha val="90000"/>
            <a:hueOff val="11421357"/>
            <a:satOff val="13175"/>
            <a:lumOff val="2826"/>
            <a:alphaOff val="0"/>
          </a:schemeClr>
        </a:solidFill>
        <a:ln w="15875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800" kern="120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7991977" y="3757737"/>
        <a:ext cx="324359" cy="44378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8/layout/AlternatingPictureCircles">
  <dgm:title val=""/>
  <dgm:desc val=""/>
  <dgm:catLst>
    <dgm:cat type="picture" pri="17000"/>
    <dgm:cat type="pictureconvert" pri="17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  <dgm:cxn modelId="70" srcId="0" destId="40" srcOrd="3" destOrd="0"/>
      </dgm:cxnLst>
      <dgm:bg/>
      <dgm:whole/>
    </dgm:dataModel>
  </dgm:clrData>
  <dgm:layoutNode name="Name0">
    <dgm:varLst>
      <dgm:chMax/>
      <dgm:chPref/>
      <dgm:dir/>
    </dgm:varLst>
    <dgm:alg type="lin">
      <dgm:param type="linDir" val="fromT"/>
      <dgm:param type="fallback" val="2D"/>
      <dgm:param type="horzAlign" val="ctr"/>
      <dgm:param type="nodeVertAlign" val="t"/>
    </dgm:alg>
    <dgm:shape xmlns:r="http://schemas.openxmlformats.org/officeDocument/2006/relationships" r:blip="">
      <dgm:adjLst/>
    </dgm:shape>
    <dgm:choose name="Name1">
      <dgm:if name="Name2" axis="ch" ptType="node" func="cnt" op="gte" val="2">
        <dgm:constrLst>
          <dgm:constr type="primFontSz" for="des" ptType="node" op="equ" val="65"/>
          <dgm:constr type="w" for="ch" forName="composite" refType="h" refFor="ch" refForName="composite" fact="2.9499"/>
          <dgm:constr type="h" for="ch" forName="composite" refType="h"/>
          <dgm:constr type="h" for="ch" forName="ConnectorComposite" refType="w" refFor="ch" refForName="composite" op="equ" fact="0.1685"/>
          <dgm:constr type="w" for="ch" forName="ConnectorComposite" refType="h" refFor="ch" refForName="ConnectorComposite" op="equ"/>
        </dgm:constrLst>
      </dgm:if>
      <dgm:else name="Name3">
        <dgm:constrLst>
          <dgm:constr type="primFontSz" for="des" ptType="node" op="equ" val="65"/>
          <dgm:constr type="w" for="ch" forName="composite" refType="h" refFor="ch" refForName="composite" fact="1.9752"/>
          <dgm:constr type="h" for="ch" forName="composite" refType="h"/>
          <dgm:constr type="h" for="ch" forName="ConnectorComposite" refType="w" refFor="ch" refForName="composite" op="equ" fact="0.1685"/>
          <dgm:constr type="w" for="ch" forName="ConnectorComposite" refType="h" refFor="ch" refForName="ConnectorComposite" op="equ"/>
        </dgm:constrLst>
      </dgm:else>
    </dgm:choose>
    <dgm:forEach name="nodesForEach" axis="ch" ptType="node">
      <dgm:layoutNode name="composite">
        <dgm:alg type="composite"/>
        <dgm:shape xmlns:r="http://schemas.openxmlformats.org/officeDocument/2006/relationships" r:blip="">
          <dgm:adjLst/>
        </dgm:shape>
        <dgm:choose name="Name4">
          <dgm:if name="Name5" axis="precedSib" ptType="sibTrans" func="cnt" op="lte" val="0">
            <dgm:choose name="Name6">
              <dgm:if name="Name7" axis="followSib" ptType="sibTrans" func="cnt" op="lte" val="0">
                <dgm:choose name="Name8">
                  <dgm:if name="Name9" func="var" arg="dir" op="equ" val="norm">
                    <dgm:constrLst>
                      <dgm:constr type="l" for="ch" forName="Accent" refType="w" fact="0.4937"/>
                      <dgm:constr type="t" for="ch" forName="Accent" refType="h" fact="0"/>
                      <dgm:constr type="h" for="ch" forName="Accent" refType="w" refFor="ch" refForName="Accent"/>
                      <dgm:constr type="w" for="ch" forName="Accent" refType="w" fact="0.5063"/>
                      <dgm:constr type="l" for="ch" forName="Parent" refType="w" fact="0.5494"/>
                      <dgm:constr type="t" for="ch" forName="Parent" refType="h" fact="0.11"/>
                      <dgm:constr type="h" for="ch" forName="Parent" refType="w" refFor="ch" refForName="Parent"/>
                      <dgm:constr type="w" for="ch" forName="Parent" refType="w" fact="0.3949"/>
                      <dgm:constr type="l" for="ch" forName="Image" refType="w" fact="0"/>
                      <dgm:constr type="t" for="ch" forName="Image" refType="h" fact="0.035"/>
                      <dgm:constr type="h" for="ch" forName="Image" refType="h" fact="0.93"/>
                      <dgm:constr type="w" for="ch" forName="Image" refType="w" fact="0.6227"/>
                    </dgm:constrLst>
                  </dgm:if>
                  <dgm:else name="Name10">
                    <dgm:constrLst>
                      <dgm:constr type="l" for="ch" forName="Accent" refType="w" fact="0"/>
                      <dgm:constr type="t" for="ch" forName="Accent" refType="h" fact="0"/>
                      <dgm:constr type="h" for="ch" forName="Accent" refType="w" refFor="ch" refForName="Accent"/>
                      <dgm:constr type="w" for="ch" forName="Accent" refType="w" fact="0.5063"/>
                      <dgm:constr type="l" for="ch" forName="Parent" refType="w" fact="0.0557"/>
                      <dgm:constr type="t" for="ch" forName="Parent" refType="h" fact="0.11"/>
                      <dgm:constr type="h" for="ch" forName="Parent" refType="w" refFor="ch" refForName="Parent"/>
                      <dgm:constr type="w" for="ch" forName="Parent" refType="w" fact="0.3949"/>
                      <dgm:constr type="l" for="ch" forName="Image" refType="w" fact="0.3773"/>
                      <dgm:constr type="t" for="ch" forName="Image" refType="h" fact="0.035"/>
                      <dgm:constr type="h" for="ch" forName="Image" refType="h" fact="0.93"/>
                      <dgm:constr type="w" for="ch" forName="Image" refType="w" fact="0.6227"/>
                    </dgm:constrLst>
                  </dgm:else>
                </dgm:choose>
              </dgm:if>
              <dgm:else name="Name11">
                <dgm:choose name="Name12">
                  <dgm:if name="Name13" func="var" arg="dir" op="equ" val="norm">
                    <dgm:choose name="Name14">
                      <dgm:if name="Name15" axis="self" ptType="node" func="posOdd" op="equ" val="1">
                        <dgm:constrLst>
                          <dgm:constr type="l" for="ch" forName="Accent" refType="w" fact="0.3305"/>
                          <dgm:constr type="t" for="ch" forName="Accent" refType="w" fact="0"/>
                          <dgm:constr type="h" for="ch" forName="Accent" refType="w" refFor="ch" refForName="Accent"/>
                          <dgm:constr type="w" for="ch" forName="Accent" refType="w" fact="0.339"/>
                          <dgm:constr type="l" for="ch" forName="Parent" refType="w" fact="0.3678"/>
                          <dgm:constr type="t" for="ch" forName="Parent" refType="w" fact="0.0373"/>
                          <dgm:constr type="h" for="ch" forName="Parent" refType="w" refFor="ch" refForName="Parent"/>
                          <dgm:constr type="w" for="ch" forName="Parent" refType="w" fact="0.2644"/>
                          <dgm:constr type="l" for="ch" forName="Image" refType="w" fact="0"/>
                          <dgm:constr type="t" for="ch" forName="Image" refType="h" fact="0.035"/>
                          <dgm:constr type="h" for="ch" forName="Image" refType="h" fact="0.93"/>
                          <dgm:constr type="w" for="ch" forName="Image" refType="w" fact="0.4169"/>
                          <dgm:constr type="r" for="ch" forName="Space" refType="w"/>
                          <dgm:constr type="t" for="ch" forName="Space" refType="h" fact="0"/>
                          <dgm:constr type="h" for="ch" forName="Space" refType="h"/>
                          <dgm:constr type="w" for="ch" forName="Space" refType="w" fact="0.3305"/>
                        </dgm:constrLst>
                      </dgm:if>
                      <dgm:else name="Name16">
                        <dgm:constrLst>
                          <dgm:constr type="l" for="ch" forName="Accent" refType="w" fact="0.3305"/>
                          <dgm:constr type="t" for="ch" forName="Accent" refType="w" fact="0"/>
                          <dgm:constr type="h" for="ch" forName="Accent" refType="w" refFor="ch" refForName="Accent"/>
                          <dgm:constr type="w" for="ch" forName="Accent" refType="w" fact="0.339"/>
                          <dgm:constr type="l" for="ch" forName="Parent" refType="w" fact="0.3678"/>
                          <dgm:constr type="t" for="ch" forName="Parent" refType="w" fact="0.0373"/>
                          <dgm:constr type="h" for="ch" forName="Parent" refType="w" refFor="ch" refForName="Parent"/>
                          <dgm:constr type="w" for="ch" forName="Parent" refType="w" fact="0.2644"/>
                          <dgm:constr type="r" for="ch" forName="Image" refType="w"/>
                          <dgm:constr type="t" for="ch" forName="Image" refType="h" fact="0.035"/>
                          <dgm:constr type="h" for="ch" forName="Image" refType="h" fact="0.93"/>
                          <dgm:constr type="w" for="ch" forName="Image" refType="w" fact="0.4169"/>
                          <dgm:constr type="l" for="ch" forName="Space" refType="w" fact="0"/>
                          <dgm:constr type="t" for="ch" forName="Space" refType="h" fact="0"/>
                          <dgm:constr type="h" for="ch" forName="Space" refType="h"/>
                          <dgm:constr type="w" for="ch" forName="Space" refType="w" fact="0.3305"/>
                        </dgm:constrLst>
                      </dgm:else>
                    </dgm:choose>
                  </dgm:if>
                  <dgm:else name="Name17">
                    <dgm:choose name="Name18">
                      <dgm:if name="Name19" axis="self" ptType="node" func="posOdd" op="equ" val="1">
                        <dgm:constrLst>
                          <dgm:constr type="l" for="ch" forName="Accent" refType="w" fact="0.3305"/>
                          <dgm:constr type="t" for="ch" forName="Accent" refType="w" fact="0"/>
                          <dgm:constr type="h" for="ch" forName="Accent" refType="w" refFor="ch" refForName="Accent"/>
                          <dgm:constr type="w" for="ch" forName="Accent" refType="w" fact="0.339"/>
                          <dgm:constr type="l" for="ch" forName="Parent" refType="w" fact="0.3678"/>
                          <dgm:constr type="t" for="ch" forName="Parent" refType="w" fact="0.0373"/>
                          <dgm:constr type="h" for="ch" forName="Parent" refType="w" refFor="ch" refForName="Parent"/>
                          <dgm:constr type="w" for="ch" forName="Parent" refType="w" fact="0.2644"/>
                          <dgm:constr type="r" for="ch" forName="Image" refType="w"/>
                          <dgm:constr type="t" for="ch" forName="Image" refType="h" fact="0.035"/>
                          <dgm:constr type="h" for="ch" forName="Image" refType="h" fact="0.93"/>
                          <dgm:constr type="w" for="ch" forName="Image" refType="w" fact="0.4169"/>
                          <dgm:constr type="l" for="ch" forName="Space" refType="w" fact="0"/>
                          <dgm:constr type="t" for="ch" forName="Space" refType="h" fact="0"/>
                          <dgm:constr type="h" for="ch" forName="Space" refType="h"/>
                          <dgm:constr type="w" for="ch" forName="Space" refType="w" fact="0.3305"/>
                        </dgm:constrLst>
                      </dgm:if>
                      <dgm:else name="Name20">
                        <dgm:constrLst>
                          <dgm:constr type="l" for="ch" forName="Accent" refType="w" fact="0.3305"/>
                          <dgm:constr type="t" for="ch" forName="Accent" refType="w" fact="0"/>
                          <dgm:constr type="h" for="ch" forName="Accent" refType="w" refFor="ch" refForName="Accent"/>
                          <dgm:constr type="w" for="ch" forName="Accent" refType="w" fact="0.339"/>
                          <dgm:constr type="l" for="ch" forName="Parent" refType="w" fact="0.3678"/>
                          <dgm:constr type="t" for="ch" forName="Parent" refType="w" fact="0.0373"/>
                          <dgm:constr type="h" for="ch" forName="Parent" refType="w" refFor="ch" refForName="Parent"/>
                          <dgm:constr type="w" for="ch" forName="Parent" refType="w" fact="0.2644"/>
                          <dgm:constr type="l" for="ch" forName="Image" refType="w" fact="0"/>
                          <dgm:constr type="t" for="ch" forName="Image" refType="h" fact="0.035"/>
                          <dgm:constr type="h" for="ch" forName="Image" refType="h" fact="0.93"/>
                          <dgm:constr type="w" for="ch" forName="Image" refType="w" fact="0.4169"/>
                          <dgm:constr type="r" for="ch" forName="Space" refType="w"/>
                          <dgm:constr type="t" for="ch" forName="Space" refType="h" fact="0"/>
                          <dgm:constr type="h" for="ch" forName="Space" refType="h"/>
                          <dgm:constr type="w" for="ch" forName="Space" refType="w" fact="0.3305"/>
                        </dgm:constrLst>
                      </dgm:else>
                    </dgm:choose>
                  </dgm:else>
                </dgm:choose>
              </dgm:else>
            </dgm:choose>
          </dgm:if>
          <dgm:else name="Name21">
            <dgm:choose name="Name22">
              <dgm:if name="Name23" func="var" arg="dir" op="equ" val="norm">
                <dgm:choose name="Name24">
                  <dgm:if name="Name25" axis="self" ptType="node" func="posOdd" op="equ" val="1">
                    <dgm:constrLst>
                      <dgm:constr type="l" for="ch" forName="Accent" refType="w" fact="0.3305"/>
                      <dgm:constr type="t" for="ch" forName="Accent" refType="w" fact="0"/>
                      <dgm:constr type="h" for="ch" forName="Accent" refType="w" refFor="ch" refForName="Accent"/>
                      <dgm:constr type="w" for="ch" forName="Accent" refType="w" fact="0.339"/>
                      <dgm:constr type="l" for="ch" forName="Parent" refType="w" fact="0.3678"/>
                      <dgm:constr type="t" for="ch" forName="Parent" refType="w" fact="0.0373"/>
                      <dgm:constr type="h" for="ch" forName="Parent" refType="w" refFor="ch" refForName="Parent"/>
                      <dgm:constr type="w" for="ch" forName="Parent" refType="w" fact="0.2644"/>
                      <dgm:constr type="l" for="ch" forName="Image" refType="w" fact="0"/>
                      <dgm:constr type="t" for="ch" forName="Image" refType="h" fact="0.035"/>
                      <dgm:constr type="h" for="ch" forName="Image" refType="h" fact="0.93"/>
                      <dgm:constr type="w" for="ch" forName="Image" refType="w" fact="0.4169"/>
                      <dgm:constr type="r" for="ch" forName="Space" refType="w"/>
                      <dgm:constr type="t" for="ch" forName="Space" refType="h" fact="0"/>
                      <dgm:constr type="h" for="ch" forName="Space" refType="h"/>
                      <dgm:constr type="w" for="ch" forName="Space" refType="w" fact="0.3305"/>
                    </dgm:constrLst>
                  </dgm:if>
                  <dgm:else name="Name26">
                    <dgm:constrLst>
                      <dgm:constr type="l" for="ch" forName="Accent" refType="w" fact="0.3305"/>
                      <dgm:constr type="t" for="ch" forName="Accent" refType="w" fact="0"/>
                      <dgm:constr type="h" for="ch" forName="Accent" refType="w" refFor="ch" refForName="Accent"/>
                      <dgm:constr type="w" for="ch" forName="Accent" refType="w" fact="0.339"/>
                      <dgm:constr type="l" for="ch" forName="Parent" refType="w" fact="0.3678"/>
                      <dgm:constr type="t" for="ch" forName="Parent" refType="w" fact="0.0373"/>
                      <dgm:constr type="h" for="ch" forName="Parent" refType="w" refFor="ch" refForName="Parent"/>
                      <dgm:constr type="w" for="ch" forName="Parent" refType="w" fact="0.2644"/>
                      <dgm:constr type="r" for="ch" forName="Image" refType="w"/>
                      <dgm:constr type="t" for="ch" forName="Image" refType="h" fact="0.035"/>
                      <dgm:constr type="h" for="ch" forName="Image" refType="h" fact="0.93"/>
                      <dgm:constr type="w" for="ch" forName="Image" refType="w" fact="0.4169"/>
                      <dgm:constr type="l" for="ch" forName="Space" refType="w" fact="0"/>
                      <dgm:constr type="t" for="ch" forName="Space" refType="h" fact="0"/>
                      <dgm:constr type="h" for="ch" forName="Space" refType="h"/>
                      <dgm:constr type="w" for="ch" forName="Space" refType="w" fact="0.3305"/>
                    </dgm:constrLst>
                  </dgm:else>
                </dgm:choose>
              </dgm:if>
              <dgm:else name="Name27">
                <dgm:choose name="Name28">
                  <dgm:if name="Name29" axis="self" ptType="node" func="posOdd" op="equ" val="1">
                    <dgm:constrLst>
                      <dgm:constr type="l" for="ch" forName="Accent" refType="w" fact="0.3305"/>
                      <dgm:constr type="t" for="ch" forName="Accent" refType="w" fact="0"/>
                      <dgm:constr type="h" for="ch" forName="Accent" refType="w" refFor="ch" refForName="Accent"/>
                      <dgm:constr type="w" for="ch" forName="Accent" refType="w" fact="0.339"/>
                      <dgm:constr type="l" for="ch" forName="Parent" refType="w" fact="0.3678"/>
                      <dgm:constr type="t" for="ch" forName="Parent" refType="w" fact="0.0373"/>
                      <dgm:constr type="h" for="ch" forName="Parent" refType="w" refFor="ch" refForName="Parent"/>
                      <dgm:constr type="w" for="ch" forName="Parent" refType="w" fact="0.2644"/>
                      <dgm:constr type="r" for="ch" forName="Image" refType="w"/>
                      <dgm:constr type="t" for="ch" forName="Image" refType="h" fact="0.035"/>
                      <dgm:constr type="h" for="ch" forName="Image" refType="h" fact="0.93"/>
                      <dgm:constr type="w" for="ch" forName="Image" refType="w" fact="0.4169"/>
                      <dgm:constr type="l" for="ch" forName="Space" refType="w" fact="0"/>
                      <dgm:constr type="t" for="ch" forName="Space" refType="h" fact="0"/>
                      <dgm:constr type="h" for="ch" forName="Space" refType="h"/>
                      <dgm:constr type="w" for="ch" forName="Space" refType="w" fact="0.3305"/>
                    </dgm:constrLst>
                  </dgm:if>
                  <dgm:else name="Name30">
                    <dgm:constrLst>
                      <dgm:constr type="l" for="ch" forName="Accent" refType="w" fact="0.3305"/>
                      <dgm:constr type="t" for="ch" forName="Accent" refType="w" fact="0"/>
                      <dgm:constr type="h" for="ch" forName="Accent" refType="w" refFor="ch" refForName="Accent"/>
                      <dgm:constr type="w" for="ch" forName="Accent" refType="w" fact="0.339"/>
                      <dgm:constr type="l" for="ch" forName="Parent" refType="w" fact="0.3678"/>
                      <dgm:constr type="t" for="ch" forName="Parent" refType="w" fact="0.0373"/>
                      <dgm:constr type="h" for="ch" forName="Parent" refType="w" refFor="ch" refForName="Parent"/>
                      <dgm:constr type="w" for="ch" forName="Parent" refType="w" fact="0.2644"/>
                      <dgm:constr type="l" for="ch" forName="Image" refType="w" fact="0"/>
                      <dgm:constr type="t" for="ch" forName="Image" refType="h" fact="0.035"/>
                      <dgm:constr type="h" for="ch" forName="Image" refType="h" fact="0.93"/>
                      <dgm:constr type="w" for="ch" forName="Image" refType="w" fact="0.4169"/>
                      <dgm:constr type="r" for="ch" forName="Space" refType="w"/>
                      <dgm:constr type="t" for="ch" forName="Space" refType="h" fact="0"/>
                      <dgm:constr type="h" for="ch" forName="Space" refType="h"/>
                      <dgm:constr type="w" for="ch" forName="Space" refType="w" fact="0.3305"/>
                    </dgm:constrLst>
                  </dgm:else>
                </dgm:choose>
              </dgm:else>
            </dgm:choose>
          </dgm:else>
        </dgm:choose>
        <dgm:layoutNode name="Accent" styleLbl="alignNode1">
          <dgm:varLst>
            <dgm:chMax val="0"/>
            <dgm:chPref val="0"/>
          </dgm:varLst>
          <dgm:alg type="sp"/>
          <dgm:shape xmlns:r="http://schemas.openxmlformats.org/officeDocument/2006/relationships" type="donut" r:blip="">
            <dgm:adjLst>
              <dgm:adj idx="1" val="0.1101"/>
            </dgm:adjLst>
          </dgm:shape>
          <dgm:presOf/>
        </dgm:layoutNode>
        <dgm:layoutNode name="Image" styleLbl="bgImgPlace1">
          <dgm:varLst>
            <dgm:chMax val="0"/>
            <dgm:chPref val="0"/>
            <dgm:bulletEnabled val="1"/>
          </dgm:varLst>
          <dgm:alg type="sp"/>
          <dgm:shape xmlns:r="http://schemas.openxmlformats.org/officeDocument/2006/relationships" type="rect" r:blip="" blipPhldr="1">
            <dgm:adjLst/>
          </dgm:shape>
          <dgm:presOf/>
        </dgm:layoutNode>
        <dgm:layoutNode name="Parent" styleLbl="fgAccFollowNode1">
          <dgm:varLst>
            <dgm:chMax val="0"/>
            <dgm:chPref val="0"/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ellipse" r:blip="">
            <dgm:adjLst/>
          </dgm:shape>
          <dgm:presOf axis="desOrSelf" ptType="node"/>
          <dgm:constrLst>
            <dgm:constr type="lMarg" refType="primFontSz" fact="0"/>
            <dgm:constr type="rMarg" refType="primFontSz" fact="0"/>
            <dgm:constr type="tMarg" refType="primFontSz" fact="0"/>
            <dgm:constr type="bMarg" refType="primFontSz" fact="0"/>
          </dgm:constrLst>
          <dgm:ruleLst>
            <dgm:rule type="primFontSz" val="5" fact="NaN" max="NaN"/>
          </dgm:ruleLst>
        </dgm:layoutNode>
        <dgm:layoutNode name="Space">
          <dgm:varLst>
            <dgm:chMax val="0"/>
            <dgm:chPref val="0"/>
          </dgm:varLst>
          <dgm:alg type="sp"/>
          <dgm:shape xmlns:r="http://schemas.openxmlformats.org/officeDocument/2006/relationships" r:blip="">
            <dgm:adjLst/>
          </dgm:shape>
          <dgm:presOf/>
        </dgm:layoutNode>
      </dgm:layoutNode>
      <dgm:forEach name="Name31" axis="followSib" ptType="sibTrans" cnt="1">
        <dgm:layoutNode name="ConnectorComposite">
          <dgm:alg type="composite">
            <dgm:param type="ar" val=".4"/>
          </dgm:alg>
          <dgm:shape xmlns:r="http://schemas.openxmlformats.org/officeDocument/2006/relationships" r:blip="">
            <dgm:adjLst/>
          </dgm:shape>
          <dgm:constrLst>
            <dgm:constr type="l" for="ch" forName="TopSpacing" refType="w" fact="0"/>
            <dgm:constr type="t" for="ch" forName="TopSpacing" refType="h" fact="0"/>
            <dgm:constr type="h" for="ch" forName="TopSpacing" refType="h" fact="0.3"/>
            <dgm:constr type="w" for="ch" forName="TopSpacing" refType="w"/>
            <dgm:constr type="l" for="ch" forName="Connector" refType="w" fact="0"/>
            <dgm:constr type="t" for="ch" forName="Connector" refType="h" fact="0.3"/>
            <dgm:constr type="h" for="ch" forName="Connector" refType="h" fact="0.4"/>
            <dgm:constr type="w" for="ch" forName="Connector" refType="h" refFor="ch" refForName="Connector"/>
            <dgm:constr type="l" for="ch" forName="BottomSpacing" refType="w" fact="0"/>
            <dgm:constr type="t" for="ch" forName="BottomSpacing" refType="h" fact="0.7"/>
            <dgm:constr type="h" for="ch" forName="BottomSpacing" refType="h" fact="0.3"/>
            <dgm:constr type="w" for="ch" forName="BottomSpacing" refType="w"/>
          </dgm:constrLst>
          <dgm:layoutNode name="TopSpacing">
            <dgm:alg type="sp"/>
            <dgm:shape xmlns:r="http://schemas.openxmlformats.org/officeDocument/2006/relationships" r:blip="">
              <dgm:adjLst/>
            </dgm:shape>
          </dgm:layoutNode>
          <dgm:layoutNode name="Connector" styleLbl="alignNode1">
            <dgm:alg type="sp"/>
            <dgm:shape xmlns:r="http://schemas.openxmlformats.org/officeDocument/2006/relationships" type="flowChartConnector" r:blip="">
              <dgm:adjLst/>
            </dgm:shape>
            <dgm:presOf/>
          </dgm:layoutNode>
          <dgm:layoutNode name="BottomSpacing">
            <dgm:alg type="sp"/>
            <dgm:shape xmlns:r="http://schemas.openxmlformats.org/officeDocument/2006/relationships" r:blip="">
              <dgm:adjLst/>
            </dgm:shape>
          </dgm:layoutNode>
        </dgm:layoutNode>
      </dgm:forEach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8/layout/AlternatingPictureCircles">
  <dgm:title val=""/>
  <dgm:desc val=""/>
  <dgm:catLst>
    <dgm:cat type="picture" pri="17000"/>
    <dgm:cat type="pictureconvert" pri="17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  <dgm:cxn modelId="70" srcId="0" destId="40" srcOrd="3" destOrd="0"/>
      </dgm:cxnLst>
      <dgm:bg/>
      <dgm:whole/>
    </dgm:dataModel>
  </dgm:clrData>
  <dgm:layoutNode name="Name0">
    <dgm:varLst>
      <dgm:chMax/>
      <dgm:chPref/>
      <dgm:dir/>
    </dgm:varLst>
    <dgm:alg type="lin">
      <dgm:param type="linDir" val="fromT"/>
      <dgm:param type="fallback" val="2D"/>
      <dgm:param type="horzAlign" val="ctr"/>
      <dgm:param type="nodeVertAlign" val="t"/>
    </dgm:alg>
    <dgm:shape xmlns:r="http://schemas.openxmlformats.org/officeDocument/2006/relationships" r:blip="">
      <dgm:adjLst/>
    </dgm:shape>
    <dgm:choose name="Name1">
      <dgm:if name="Name2" axis="ch" ptType="node" func="cnt" op="gte" val="2">
        <dgm:constrLst>
          <dgm:constr type="primFontSz" for="des" ptType="node" op="equ" val="65"/>
          <dgm:constr type="w" for="ch" forName="composite" refType="h" refFor="ch" refForName="composite" fact="2.9499"/>
          <dgm:constr type="h" for="ch" forName="composite" refType="h"/>
          <dgm:constr type="h" for="ch" forName="ConnectorComposite" refType="w" refFor="ch" refForName="composite" op="equ" fact="0.1685"/>
          <dgm:constr type="w" for="ch" forName="ConnectorComposite" refType="h" refFor="ch" refForName="ConnectorComposite" op="equ"/>
        </dgm:constrLst>
      </dgm:if>
      <dgm:else name="Name3">
        <dgm:constrLst>
          <dgm:constr type="primFontSz" for="des" ptType="node" op="equ" val="65"/>
          <dgm:constr type="w" for="ch" forName="composite" refType="h" refFor="ch" refForName="composite" fact="1.9752"/>
          <dgm:constr type="h" for="ch" forName="composite" refType="h"/>
          <dgm:constr type="h" for="ch" forName="ConnectorComposite" refType="w" refFor="ch" refForName="composite" op="equ" fact="0.1685"/>
          <dgm:constr type="w" for="ch" forName="ConnectorComposite" refType="h" refFor="ch" refForName="ConnectorComposite" op="equ"/>
        </dgm:constrLst>
      </dgm:else>
    </dgm:choose>
    <dgm:forEach name="nodesForEach" axis="ch" ptType="node">
      <dgm:layoutNode name="composite">
        <dgm:alg type="composite"/>
        <dgm:shape xmlns:r="http://schemas.openxmlformats.org/officeDocument/2006/relationships" r:blip="">
          <dgm:adjLst/>
        </dgm:shape>
        <dgm:choose name="Name4">
          <dgm:if name="Name5" axis="precedSib" ptType="sibTrans" func="cnt" op="lte" val="0">
            <dgm:choose name="Name6">
              <dgm:if name="Name7" axis="followSib" ptType="sibTrans" func="cnt" op="lte" val="0">
                <dgm:choose name="Name8">
                  <dgm:if name="Name9" func="var" arg="dir" op="equ" val="norm">
                    <dgm:constrLst>
                      <dgm:constr type="l" for="ch" forName="Accent" refType="w" fact="0.4937"/>
                      <dgm:constr type="t" for="ch" forName="Accent" refType="h" fact="0"/>
                      <dgm:constr type="h" for="ch" forName="Accent" refType="w" refFor="ch" refForName="Accent"/>
                      <dgm:constr type="w" for="ch" forName="Accent" refType="w" fact="0.5063"/>
                      <dgm:constr type="l" for="ch" forName="Parent" refType="w" fact="0.5494"/>
                      <dgm:constr type="t" for="ch" forName="Parent" refType="h" fact="0.11"/>
                      <dgm:constr type="h" for="ch" forName="Parent" refType="w" refFor="ch" refForName="Parent"/>
                      <dgm:constr type="w" for="ch" forName="Parent" refType="w" fact="0.3949"/>
                      <dgm:constr type="l" for="ch" forName="Image" refType="w" fact="0"/>
                      <dgm:constr type="t" for="ch" forName="Image" refType="h" fact="0.035"/>
                      <dgm:constr type="h" for="ch" forName="Image" refType="h" fact="0.93"/>
                      <dgm:constr type="w" for="ch" forName="Image" refType="w" fact="0.6227"/>
                    </dgm:constrLst>
                  </dgm:if>
                  <dgm:else name="Name10">
                    <dgm:constrLst>
                      <dgm:constr type="l" for="ch" forName="Accent" refType="w" fact="0"/>
                      <dgm:constr type="t" for="ch" forName="Accent" refType="h" fact="0"/>
                      <dgm:constr type="h" for="ch" forName="Accent" refType="w" refFor="ch" refForName="Accent"/>
                      <dgm:constr type="w" for="ch" forName="Accent" refType="w" fact="0.5063"/>
                      <dgm:constr type="l" for="ch" forName="Parent" refType="w" fact="0.0557"/>
                      <dgm:constr type="t" for="ch" forName="Parent" refType="h" fact="0.11"/>
                      <dgm:constr type="h" for="ch" forName="Parent" refType="w" refFor="ch" refForName="Parent"/>
                      <dgm:constr type="w" for="ch" forName="Parent" refType="w" fact="0.3949"/>
                      <dgm:constr type="l" for="ch" forName="Image" refType="w" fact="0.3773"/>
                      <dgm:constr type="t" for="ch" forName="Image" refType="h" fact="0.035"/>
                      <dgm:constr type="h" for="ch" forName="Image" refType="h" fact="0.93"/>
                      <dgm:constr type="w" for="ch" forName="Image" refType="w" fact="0.6227"/>
                    </dgm:constrLst>
                  </dgm:else>
                </dgm:choose>
              </dgm:if>
              <dgm:else name="Name11">
                <dgm:choose name="Name12">
                  <dgm:if name="Name13" func="var" arg="dir" op="equ" val="norm">
                    <dgm:choose name="Name14">
                      <dgm:if name="Name15" axis="self" ptType="node" func="posOdd" op="equ" val="1">
                        <dgm:constrLst>
                          <dgm:constr type="l" for="ch" forName="Accent" refType="w" fact="0.3305"/>
                          <dgm:constr type="t" for="ch" forName="Accent" refType="w" fact="0"/>
                          <dgm:constr type="h" for="ch" forName="Accent" refType="w" refFor="ch" refForName="Accent"/>
                          <dgm:constr type="w" for="ch" forName="Accent" refType="w" fact="0.339"/>
                          <dgm:constr type="l" for="ch" forName="Parent" refType="w" fact="0.3678"/>
                          <dgm:constr type="t" for="ch" forName="Parent" refType="w" fact="0.0373"/>
                          <dgm:constr type="h" for="ch" forName="Parent" refType="w" refFor="ch" refForName="Parent"/>
                          <dgm:constr type="w" for="ch" forName="Parent" refType="w" fact="0.2644"/>
                          <dgm:constr type="l" for="ch" forName="Image" refType="w" fact="0"/>
                          <dgm:constr type="t" for="ch" forName="Image" refType="h" fact="0.035"/>
                          <dgm:constr type="h" for="ch" forName="Image" refType="h" fact="0.93"/>
                          <dgm:constr type="w" for="ch" forName="Image" refType="w" fact="0.4169"/>
                          <dgm:constr type="r" for="ch" forName="Space" refType="w"/>
                          <dgm:constr type="t" for="ch" forName="Space" refType="h" fact="0"/>
                          <dgm:constr type="h" for="ch" forName="Space" refType="h"/>
                          <dgm:constr type="w" for="ch" forName="Space" refType="w" fact="0.3305"/>
                        </dgm:constrLst>
                      </dgm:if>
                      <dgm:else name="Name16">
                        <dgm:constrLst>
                          <dgm:constr type="l" for="ch" forName="Accent" refType="w" fact="0.3305"/>
                          <dgm:constr type="t" for="ch" forName="Accent" refType="w" fact="0"/>
                          <dgm:constr type="h" for="ch" forName="Accent" refType="w" refFor="ch" refForName="Accent"/>
                          <dgm:constr type="w" for="ch" forName="Accent" refType="w" fact="0.339"/>
                          <dgm:constr type="l" for="ch" forName="Parent" refType="w" fact="0.3678"/>
                          <dgm:constr type="t" for="ch" forName="Parent" refType="w" fact="0.0373"/>
                          <dgm:constr type="h" for="ch" forName="Parent" refType="w" refFor="ch" refForName="Parent"/>
                          <dgm:constr type="w" for="ch" forName="Parent" refType="w" fact="0.2644"/>
                          <dgm:constr type="r" for="ch" forName="Image" refType="w"/>
                          <dgm:constr type="t" for="ch" forName="Image" refType="h" fact="0.035"/>
                          <dgm:constr type="h" for="ch" forName="Image" refType="h" fact="0.93"/>
                          <dgm:constr type="w" for="ch" forName="Image" refType="w" fact="0.4169"/>
                          <dgm:constr type="l" for="ch" forName="Space" refType="w" fact="0"/>
                          <dgm:constr type="t" for="ch" forName="Space" refType="h" fact="0"/>
                          <dgm:constr type="h" for="ch" forName="Space" refType="h"/>
                          <dgm:constr type="w" for="ch" forName="Space" refType="w" fact="0.3305"/>
                        </dgm:constrLst>
                      </dgm:else>
                    </dgm:choose>
                  </dgm:if>
                  <dgm:else name="Name17">
                    <dgm:choose name="Name18">
                      <dgm:if name="Name19" axis="self" ptType="node" func="posOdd" op="equ" val="1">
                        <dgm:constrLst>
                          <dgm:constr type="l" for="ch" forName="Accent" refType="w" fact="0.3305"/>
                          <dgm:constr type="t" for="ch" forName="Accent" refType="w" fact="0"/>
                          <dgm:constr type="h" for="ch" forName="Accent" refType="w" refFor="ch" refForName="Accent"/>
                          <dgm:constr type="w" for="ch" forName="Accent" refType="w" fact="0.339"/>
                          <dgm:constr type="l" for="ch" forName="Parent" refType="w" fact="0.3678"/>
                          <dgm:constr type="t" for="ch" forName="Parent" refType="w" fact="0.0373"/>
                          <dgm:constr type="h" for="ch" forName="Parent" refType="w" refFor="ch" refForName="Parent"/>
                          <dgm:constr type="w" for="ch" forName="Parent" refType="w" fact="0.2644"/>
                          <dgm:constr type="r" for="ch" forName="Image" refType="w"/>
                          <dgm:constr type="t" for="ch" forName="Image" refType="h" fact="0.035"/>
                          <dgm:constr type="h" for="ch" forName="Image" refType="h" fact="0.93"/>
                          <dgm:constr type="w" for="ch" forName="Image" refType="w" fact="0.4169"/>
                          <dgm:constr type="l" for="ch" forName="Space" refType="w" fact="0"/>
                          <dgm:constr type="t" for="ch" forName="Space" refType="h" fact="0"/>
                          <dgm:constr type="h" for="ch" forName="Space" refType="h"/>
                          <dgm:constr type="w" for="ch" forName="Space" refType="w" fact="0.3305"/>
                        </dgm:constrLst>
                      </dgm:if>
                      <dgm:else name="Name20">
                        <dgm:constrLst>
                          <dgm:constr type="l" for="ch" forName="Accent" refType="w" fact="0.3305"/>
                          <dgm:constr type="t" for="ch" forName="Accent" refType="w" fact="0"/>
                          <dgm:constr type="h" for="ch" forName="Accent" refType="w" refFor="ch" refForName="Accent"/>
                          <dgm:constr type="w" for="ch" forName="Accent" refType="w" fact="0.339"/>
                          <dgm:constr type="l" for="ch" forName="Parent" refType="w" fact="0.3678"/>
                          <dgm:constr type="t" for="ch" forName="Parent" refType="w" fact="0.0373"/>
                          <dgm:constr type="h" for="ch" forName="Parent" refType="w" refFor="ch" refForName="Parent"/>
                          <dgm:constr type="w" for="ch" forName="Parent" refType="w" fact="0.2644"/>
                          <dgm:constr type="l" for="ch" forName="Image" refType="w" fact="0"/>
                          <dgm:constr type="t" for="ch" forName="Image" refType="h" fact="0.035"/>
                          <dgm:constr type="h" for="ch" forName="Image" refType="h" fact="0.93"/>
                          <dgm:constr type="w" for="ch" forName="Image" refType="w" fact="0.4169"/>
                          <dgm:constr type="r" for="ch" forName="Space" refType="w"/>
                          <dgm:constr type="t" for="ch" forName="Space" refType="h" fact="0"/>
                          <dgm:constr type="h" for="ch" forName="Space" refType="h"/>
                          <dgm:constr type="w" for="ch" forName="Space" refType="w" fact="0.3305"/>
                        </dgm:constrLst>
                      </dgm:else>
                    </dgm:choose>
                  </dgm:else>
                </dgm:choose>
              </dgm:else>
            </dgm:choose>
          </dgm:if>
          <dgm:else name="Name21">
            <dgm:choose name="Name22">
              <dgm:if name="Name23" func="var" arg="dir" op="equ" val="norm">
                <dgm:choose name="Name24">
                  <dgm:if name="Name25" axis="self" ptType="node" func="posOdd" op="equ" val="1">
                    <dgm:constrLst>
                      <dgm:constr type="l" for="ch" forName="Accent" refType="w" fact="0.3305"/>
                      <dgm:constr type="t" for="ch" forName="Accent" refType="w" fact="0"/>
                      <dgm:constr type="h" for="ch" forName="Accent" refType="w" refFor="ch" refForName="Accent"/>
                      <dgm:constr type="w" for="ch" forName="Accent" refType="w" fact="0.339"/>
                      <dgm:constr type="l" for="ch" forName="Parent" refType="w" fact="0.3678"/>
                      <dgm:constr type="t" for="ch" forName="Parent" refType="w" fact="0.0373"/>
                      <dgm:constr type="h" for="ch" forName="Parent" refType="w" refFor="ch" refForName="Parent"/>
                      <dgm:constr type="w" for="ch" forName="Parent" refType="w" fact="0.2644"/>
                      <dgm:constr type="l" for="ch" forName="Image" refType="w" fact="0"/>
                      <dgm:constr type="t" for="ch" forName="Image" refType="h" fact="0.035"/>
                      <dgm:constr type="h" for="ch" forName="Image" refType="h" fact="0.93"/>
                      <dgm:constr type="w" for="ch" forName="Image" refType="w" fact="0.4169"/>
                      <dgm:constr type="r" for="ch" forName="Space" refType="w"/>
                      <dgm:constr type="t" for="ch" forName="Space" refType="h" fact="0"/>
                      <dgm:constr type="h" for="ch" forName="Space" refType="h"/>
                      <dgm:constr type="w" for="ch" forName="Space" refType="w" fact="0.3305"/>
                    </dgm:constrLst>
                  </dgm:if>
                  <dgm:else name="Name26">
                    <dgm:constrLst>
                      <dgm:constr type="l" for="ch" forName="Accent" refType="w" fact="0.3305"/>
                      <dgm:constr type="t" for="ch" forName="Accent" refType="w" fact="0"/>
                      <dgm:constr type="h" for="ch" forName="Accent" refType="w" refFor="ch" refForName="Accent"/>
                      <dgm:constr type="w" for="ch" forName="Accent" refType="w" fact="0.339"/>
                      <dgm:constr type="l" for="ch" forName="Parent" refType="w" fact="0.3678"/>
                      <dgm:constr type="t" for="ch" forName="Parent" refType="w" fact="0.0373"/>
                      <dgm:constr type="h" for="ch" forName="Parent" refType="w" refFor="ch" refForName="Parent"/>
                      <dgm:constr type="w" for="ch" forName="Parent" refType="w" fact="0.2644"/>
                      <dgm:constr type="r" for="ch" forName="Image" refType="w"/>
                      <dgm:constr type="t" for="ch" forName="Image" refType="h" fact="0.035"/>
                      <dgm:constr type="h" for="ch" forName="Image" refType="h" fact="0.93"/>
                      <dgm:constr type="w" for="ch" forName="Image" refType="w" fact="0.4169"/>
                      <dgm:constr type="l" for="ch" forName="Space" refType="w" fact="0"/>
                      <dgm:constr type="t" for="ch" forName="Space" refType="h" fact="0"/>
                      <dgm:constr type="h" for="ch" forName="Space" refType="h"/>
                      <dgm:constr type="w" for="ch" forName="Space" refType="w" fact="0.3305"/>
                    </dgm:constrLst>
                  </dgm:else>
                </dgm:choose>
              </dgm:if>
              <dgm:else name="Name27">
                <dgm:choose name="Name28">
                  <dgm:if name="Name29" axis="self" ptType="node" func="posOdd" op="equ" val="1">
                    <dgm:constrLst>
                      <dgm:constr type="l" for="ch" forName="Accent" refType="w" fact="0.3305"/>
                      <dgm:constr type="t" for="ch" forName="Accent" refType="w" fact="0"/>
                      <dgm:constr type="h" for="ch" forName="Accent" refType="w" refFor="ch" refForName="Accent"/>
                      <dgm:constr type="w" for="ch" forName="Accent" refType="w" fact="0.339"/>
                      <dgm:constr type="l" for="ch" forName="Parent" refType="w" fact="0.3678"/>
                      <dgm:constr type="t" for="ch" forName="Parent" refType="w" fact="0.0373"/>
                      <dgm:constr type="h" for="ch" forName="Parent" refType="w" refFor="ch" refForName="Parent"/>
                      <dgm:constr type="w" for="ch" forName="Parent" refType="w" fact="0.2644"/>
                      <dgm:constr type="r" for="ch" forName="Image" refType="w"/>
                      <dgm:constr type="t" for="ch" forName="Image" refType="h" fact="0.035"/>
                      <dgm:constr type="h" for="ch" forName="Image" refType="h" fact="0.93"/>
                      <dgm:constr type="w" for="ch" forName="Image" refType="w" fact="0.4169"/>
                      <dgm:constr type="l" for="ch" forName="Space" refType="w" fact="0"/>
                      <dgm:constr type="t" for="ch" forName="Space" refType="h" fact="0"/>
                      <dgm:constr type="h" for="ch" forName="Space" refType="h"/>
                      <dgm:constr type="w" for="ch" forName="Space" refType="w" fact="0.3305"/>
                    </dgm:constrLst>
                  </dgm:if>
                  <dgm:else name="Name30">
                    <dgm:constrLst>
                      <dgm:constr type="l" for="ch" forName="Accent" refType="w" fact="0.3305"/>
                      <dgm:constr type="t" for="ch" forName="Accent" refType="w" fact="0"/>
                      <dgm:constr type="h" for="ch" forName="Accent" refType="w" refFor="ch" refForName="Accent"/>
                      <dgm:constr type="w" for="ch" forName="Accent" refType="w" fact="0.339"/>
                      <dgm:constr type="l" for="ch" forName="Parent" refType="w" fact="0.3678"/>
                      <dgm:constr type="t" for="ch" forName="Parent" refType="w" fact="0.0373"/>
                      <dgm:constr type="h" for="ch" forName="Parent" refType="w" refFor="ch" refForName="Parent"/>
                      <dgm:constr type="w" for="ch" forName="Parent" refType="w" fact="0.2644"/>
                      <dgm:constr type="l" for="ch" forName="Image" refType="w" fact="0"/>
                      <dgm:constr type="t" for="ch" forName="Image" refType="h" fact="0.035"/>
                      <dgm:constr type="h" for="ch" forName="Image" refType="h" fact="0.93"/>
                      <dgm:constr type="w" for="ch" forName="Image" refType="w" fact="0.4169"/>
                      <dgm:constr type="r" for="ch" forName="Space" refType="w"/>
                      <dgm:constr type="t" for="ch" forName="Space" refType="h" fact="0"/>
                      <dgm:constr type="h" for="ch" forName="Space" refType="h"/>
                      <dgm:constr type="w" for="ch" forName="Space" refType="w" fact="0.3305"/>
                    </dgm:constrLst>
                  </dgm:else>
                </dgm:choose>
              </dgm:else>
            </dgm:choose>
          </dgm:else>
        </dgm:choose>
        <dgm:layoutNode name="Accent" styleLbl="alignNode1">
          <dgm:varLst>
            <dgm:chMax val="0"/>
            <dgm:chPref val="0"/>
          </dgm:varLst>
          <dgm:alg type="sp"/>
          <dgm:shape xmlns:r="http://schemas.openxmlformats.org/officeDocument/2006/relationships" type="donut" r:blip="">
            <dgm:adjLst>
              <dgm:adj idx="1" val="0.1101"/>
            </dgm:adjLst>
          </dgm:shape>
          <dgm:presOf/>
        </dgm:layoutNode>
        <dgm:layoutNode name="Image" styleLbl="bgImgPlace1">
          <dgm:varLst>
            <dgm:chMax val="0"/>
            <dgm:chPref val="0"/>
            <dgm:bulletEnabled val="1"/>
          </dgm:varLst>
          <dgm:alg type="sp"/>
          <dgm:shape xmlns:r="http://schemas.openxmlformats.org/officeDocument/2006/relationships" type="rect" r:blip="" blipPhldr="1">
            <dgm:adjLst/>
          </dgm:shape>
          <dgm:presOf/>
        </dgm:layoutNode>
        <dgm:layoutNode name="Parent" styleLbl="fgAccFollowNode1">
          <dgm:varLst>
            <dgm:chMax val="0"/>
            <dgm:chPref val="0"/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ellipse" r:blip="">
            <dgm:adjLst/>
          </dgm:shape>
          <dgm:presOf axis="desOrSelf" ptType="node"/>
          <dgm:constrLst>
            <dgm:constr type="lMarg" refType="primFontSz" fact="0"/>
            <dgm:constr type="rMarg" refType="primFontSz" fact="0"/>
            <dgm:constr type="tMarg" refType="primFontSz" fact="0"/>
            <dgm:constr type="bMarg" refType="primFontSz" fact="0"/>
          </dgm:constrLst>
          <dgm:ruleLst>
            <dgm:rule type="primFontSz" val="5" fact="NaN" max="NaN"/>
          </dgm:ruleLst>
        </dgm:layoutNode>
        <dgm:layoutNode name="Space">
          <dgm:varLst>
            <dgm:chMax val="0"/>
            <dgm:chPref val="0"/>
          </dgm:varLst>
          <dgm:alg type="sp"/>
          <dgm:shape xmlns:r="http://schemas.openxmlformats.org/officeDocument/2006/relationships" r:blip="">
            <dgm:adjLst/>
          </dgm:shape>
          <dgm:presOf/>
        </dgm:layoutNode>
      </dgm:layoutNode>
      <dgm:forEach name="Name31" axis="followSib" ptType="sibTrans" cnt="1">
        <dgm:layoutNode name="ConnectorComposite">
          <dgm:alg type="composite">
            <dgm:param type="ar" val=".4"/>
          </dgm:alg>
          <dgm:shape xmlns:r="http://schemas.openxmlformats.org/officeDocument/2006/relationships" r:blip="">
            <dgm:adjLst/>
          </dgm:shape>
          <dgm:constrLst>
            <dgm:constr type="l" for="ch" forName="TopSpacing" refType="w" fact="0"/>
            <dgm:constr type="t" for="ch" forName="TopSpacing" refType="h" fact="0"/>
            <dgm:constr type="h" for="ch" forName="TopSpacing" refType="h" fact="0.3"/>
            <dgm:constr type="w" for="ch" forName="TopSpacing" refType="w"/>
            <dgm:constr type="l" for="ch" forName="Connector" refType="w" fact="0"/>
            <dgm:constr type="t" for="ch" forName="Connector" refType="h" fact="0.3"/>
            <dgm:constr type="h" for="ch" forName="Connector" refType="h" fact="0.4"/>
            <dgm:constr type="w" for="ch" forName="Connector" refType="h" refFor="ch" refForName="Connector"/>
            <dgm:constr type="l" for="ch" forName="BottomSpacing" refType="w" fact="0"/>
            <dgm:constr type="t" for="ch" forName="BottomSpacing" refType="h" fact="0.7"/>
            <dgm:constr type="h" for="ch" forName="BottomSpacing" refType="h" fact="0.3"/>
            <dgm:constr type="w" for="ch" forName="BottomSpacing" refType="w"/>
          </dgm:constrLst>
          <dgm:layoutNode name="TopSpacing">
            <dgm:alg type="sp"/>
            <dgm:shape xmlns:r="http://schemas.openxmlformats.org/officeDocument/2006/relationships" r:blip="">
              <dgm:adjLst/>
            </dgm:shape>
          </dgm:layoutNode>
          <dgm:layoutNode name="Connector" styleLbl="alignNode1">
            <dgm:alg type="sp"/>
            <dgm:shape xmlns:r="http://schemas.openxmlformats.org/officeDocument/2006/relationships" type="flowChartConnector" r:blip="">
              <dgm:adjLst/>
            </dgm:shape>
            <dgm:presOf/>
          </dgm:layoutNode>
          <dgm:layoutNode name="BottomSpacing">
            <dgm:alg type="sp"/>
            <dgm:shape xmlns:r="http://schemas.openxmlformats.org/officeDocument/2006/relationships" r:blip="">
              <dgm:adjLst/>
            </dgm:shape>
          </dgm:layoutNode>
        </dgm:layoutNode>
      </dgm:forEach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5/8/layout/pList2">
  <dgm:title val=""/>
  <dgm:desc val=""/>
  <dgm:catLst>
    <dgm:cat type="list" pri="11000"/>
    <dgm:cat type="picture" pri="24000"/>
    <dgm:cat type="pictureconvert" pri="2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bkgdShp" refType="w"/>
      <dgm:constr type="h" for="ch" forName="bkgdShp" refType="h" fact="0.45"/>
      <dgm:constr type="t" for="ch" forName="bkgdShp"/>
      <dgm:constr type="w" for="ch" forName="linComp" refType="w" fact="0.94"/>
      <dgm:constr type="h" for="ch" forName="linComp" refType="h"/>
      <dgm:constr type="ctrX" for="ch" forName="linComp" refType="w" fact="0.5"/>
    </dgm:constrLst>
    <dgm:ruleLst/>
    <dgm:choose name="Name1">
      <dgm:if name="Name2" axis="ch" ptType="node" func="cnt" op="gte" val="1">
        <dgm:layoutNode name="bkgdShp" styleLbl="alignAccFollow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linComp">
          <dgm:choose name="Name3">
            <dgm:if name="Name4" func="var" arg="dir" op="equ" val="norm">
              <dgm:alg type="lin"/>
            </dgm:if>
            <dgm:else name="Name5">
              <dgm:alg type="lin">
                <dgm:param type="linDir" val="from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w" for="ch" forName="compNode" refType="w"/>
            <dgm:constr type="h" for="ch" forName="compNode" refType="h"/>
            <dgm:constr type="w" for="ch" ptType="sibTrans" refType="w" refFor="ch" refForName="compNode" fact="0.1"/>
            <dgm:constr type="h" for="ch" ptType="sibTrans" op="equ"/>
            <dgm:constr type="h" for="ch" forName="compNode" op="equ"/>
            <dgm:constr type="primFontSz" for="des" forName="node" op="equ"/>
          </dgm:constrLst>
          <dgm:ruleLst/>
          <dgm:forEach name="nodesForEach" axis="ch" ptType="node">
            <dgm:layoutNode name="compNode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node" refType="w"/>
                <dgm:constr type="h" for="ch" forName="node" refType="h" fact="0.55"/>
                <dgm:constr type="b" for="ch" forName="node" refType="h"/>
                <dgm:constr type="w" for="ch" forName="invisiNode" refType="w" fact="0.75"/>
                <dgm:constr type="h" for="ch" forName="invisiNode" refType="h" fact="0.06"/>
                <dgm:constr type="t" for="ch" forName="invisiNode"/>
                <dgm:constr type="w" for="ch" forName="imagNode" refType="w"/>
                <dgm:constr type="h" for="ch" forName="imagNode" refType="h" fact="0.33"/>
                <dgm:constr type="ctrX" for="ch" forName="imagNode" refType="w" fact="0.5"/>
                <dgm:constr type="t" for="ch" forName="imagNode" refType="h" fact="0.06"/>
              </dgm:constrLst>
              <dgm:ruleLst/>
              <dgm:layoutNode name="node" styleLbl="node1">
                <dgm:varLst>
                  <dgm:bulletEnabled val="1"/>
                </dgm:varLst>
                <dgm:alg type="tx">
                  <dgm:param type="txAnchorVert" val="t"/>
                </dgm:alg>
                <dgm:shape xmlns:r="http://schemas.openxmlformats.org/officeDocument/2006/relationships" rot="180" type="round2SameRect" r:blip="">
                  <dgm:adjLst>
                    <dgm:adj idx="1" val="0.105"/>
                  </dgm:adjLst>
                </dgm:shape>
                <dgm:presOf axis="desOrSelf" ptType="node"/>
                <dgm:constrLst>
                  <dgm:constr type="primFontSz" val="65"/>
                </dgm:constrLst>
                <dgm:ruleLst>
                  <dgm:rule type="primFontSz" val="5" fact="NaN" max="NaN"/>
                </dgm:ruleLst>
              </dgm:layoutNode>
              <dgm:layoutNode name="invisiNode">
                <dgm:alg type="sp"/>
                <dgm:shape xmlns:r="http://schemas.openxmlformats.org/officeDocument/2006/relationships" type="roundRect" r:blip="" hideGeom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  <dgm:layoutNode name="imagNode" styleLbl="fgImgPlace1">
                <dgm:alg type="sp"/>
                <dgm:shape xmlns:r="http://schemas.openxmlformats.org/officeDocument/2006/relationships" type="roundRect" r:blip="" zOrderOff="-2" blipPhldr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</dgm:layoutNode>
            <dgm:forEach name="sibTransForEach" axis="followSib" ptType="sibTrans" cnt="1">
              <dgm:layoutNode name="sibTrans">
                <dgm:alg type="sp"/>
                <dgm:shape xmlns:r="http://schemas.openxmlformats.org/officeDocument/2006/relationships" type="rect" r:blip="" hideGeom="1">
                  <dgm:adjLst/>
                </dgm:shape>
                <dgm:presOf axis="self"/>
                <dgm:constrLst/>
                <dgm:ruleLst/>
              </dgm:layoutNode>
            </dgm:forEach>
          </dgm:forEach>
        </dgm:layoutNode>
      </dgm:if>
      <dgm:else name="Name6"/>
    </dgm:choose>
  </dgm:layoutNode>
</dgm:layoutDef>
</file>

<file path=ppt/diagrams/layout17.xml><?xml version="1.0" encoding="utf-8"?>
<dgm:layoutDef xmlns:dgm="http://schemas.openxmlformats.org/drawingml/2006/diagram" xmlns:a="http://schemas.openxmlformats.org/drawingml/2006/main" uniqueId="urn:microsoft.com/office/officeart/2008/layout/AlternatingPictureCircles">
  <dgm:title val=""/>
  <dgm:desc val=""/>
  <dgm:catLst>
    <dgm:cat type="picture" pri="17000"/>
    <dgm:cat type="pictureconvert" pri="17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  <dgm:cxn modelId="70" srcId="0" destId="40" srcOrd="3" destOrd="0"/>
      </dgm:cxnLst>
      <dgm:bg/>
      <dgm:whole/>
    </dgm:dataModel>
  </dgm:clrData>
  <dgm:layoutNode name="Name0">
    <dgm:varLst>
      <dgm:chMax/>
      <dgm:chPref/>
      <dgm:dir/>
    </dgm:varLst>
    <dgm:alg type="lin">
      <dgm:param type="linDir" val="fromT"/>
      <dgm:param type="fallback" val="2D"/>
      <dgm:param type="horzAlign" val="ctr"/>
      <dgm:param type="nodeVertAlign" val="t"/>
    </dgm:alg>
    <dgm:shape xmlns:r="http://schemas.openxmlformats.org/officeDocument/2006/relationships" r:blip="">
      <dgm:adjLst/>
    </dgm:shape>
    <dgm:choose name="Name1">
      <dgm:if name="Name2" axis="ch" ptType="node" func="cnt" op="gte" val="2">
        <dgm:constrLst>
          <dgm:constr type="primFontSz" for="des" ptType="node" op="equ" val="65"/>
          <dgm:constr type="w" for="ch" forName="composite" refType="h" refFor="ch" refForName="composite" fact="2.9499"/>
          <dgm:constr type="h" for="ch" forName="composite" refType="h"/>
          <dgm:constr type="h" for="ch" forName="ConnectorComposite" refType="w" refFor="ch" refForName="composite" op="equ" fact="0.1685"/>
          <dgm:constr type="w" for="ch" forName="ConnectorComposite" refType="h" refFor="ch" refForName="ConnectorComposite" op="equ"/>
        </dgm:constrLst>
      </dgm:if>
      <dgm:else name="Name3">
        <dgm:constrLst>
          <dgm:constr type="primFontSz" for="des" ptType="node" op="equ" val="65"/>
          <dgm:constr type="w" for="ch" forName="composite" refType="h" refFor="ch" refForName="composite" fact="1.9752"/>
          <dgm:constr type="h" for="ch" forName="composite" refType="h"/>
          <dgm:constr type="h" for="ch" forName="ConnectorComposite" refType="w" refFor="ch" refForName="composite" op="equ" fact="0.1685"/>
          <dgm:constr type="w" for="ch" forName="ConnectorComposite" refType="h" refFor="ch" refForName="ConnectorComposite" op="equ"/>
        </dgm:constrLst>
      </dgm:else>
    </dgm:choose>
    <dgm:forEach name="nodesForEach" axis="ch" ptType="node">
      <dgm:layoutNode name="composite">
        <dgm:alg type="composite"/>
        <dgm:shape xmlns:r="http://schemas.openxmlformats.org/officeDocument/2006/relationships" r:blip="">
          <dgm:adjLst/>
        </dgm:shape>
        <dgm:choose name="Name4">
          <dgm:if name="Name5" axis="precedSib" ptType="sibTrans" func="cnt" op="lte" val="0">
            <dgm:choose name="Name6">
              <dgm:if name="Name7" axis="followSib" ptType="sibTrans" func="cnt" op="lte" val="0">
                <dgm:choose name="Name8">
                  <dgm:if name="Name9" func="var" arg="dir" op="equ" val="norm">
                    <dgm:constrLst>
                      <dgm:constr type="l" for="ch" forName="Accent" refType="w" fact="0.4937"/>
                      <dgm:constr type="t" for="ch" forName="Accent" refType="h" fact="0"/>
                      <dgm:constr type="h" for="ch" forName="Accent" refType="w" refFor="ch" refForName="Accent"/>
                      <dgm:constr type="w" for="ch" forName="Accent" refType="w" fact="0.5063"/>
                      <dgm:constr type="l" for="ch" forName="Parent" refType="w" fact="0.5494"/>
                      <dgm:constr type="t" for="ch" forName="Parent" refType="h" fact="0.11"/>
                      <dgm:constr type="h" for="ch" forName="Parent" refType="w" refFor="ch" refForName="Parent"/>
                      <dgm:constr type="w" for="ch" forName="Parent" refType="w" fact="0.3949"/>
                      <dgm:constr type="l" for="ch" forName="Image" refType="w" fact="0"/>
                      <dgm:constr type="t" for="ch" forName="Image" refType="h" fact="0.035"/>
                      <dgm:constr type="h" for="ch" forName="Image" refType="h" fact="0.93"/>
                      <dgm:constr type="w" for="ch" forName="Image" refType="w" fact="0.6227"/>
                    </dgm:constrLst>
                  </dgm:if>
                  <dgm:else name="Name10">
                    <dgm:constrLst>
                      <dgm:constr type="l" for="ch" forName="Accent" refType="w" fact="0"/>
                      <dgm:constr type="t" for="ch" forName="Accent" refType="h" fact="0"/>
                      <dgm:constr type="h" for="ch" forName="Accent" refType="w" refFor="ch" refForName="Accent"/>
                      <dgm:constr type="w" for="ch" forName="Accent" refType="w" fact="0.5063"/>
                      <dgm:constr type="l" for="ch" forName="Parent" refType="w" fact="0.0557"/>
                      <dgm:constr type="t" for="ch" forName="Parent" refType="h" fact="0.11"/>
                      <dgm:constr type="h" for="ch" forName="Parent" refType="w" refFor="ch" refForName="Parent"/>
                      <dgm:constr type="w" for="ch" forName="Parent" refType="w" fact="0.3949"/>
                      <dgm:constr type="l" for="ch" forName="Image" refType="w" fact="0.3773"/>
                      <dgm:constr type="t" for="ch" forName="Image" refType="h" fact="0.035"/>
                      <dgm:constr type="h" for="ch" forName="Image" refType="h" fact="0.93"/>
                      <dgm:constr type="w" for="ch" forName="Image" refType="w" fact="0.6227"/>
                    </dgm:constrLst>
                  </dgm:else>
                </dgm:choose>
              </dgm:if>
              <dgm:else name="Name11">
                <dgm:choose name="Name12">
                  <dgm:if name="Name13" func="var" arg="dir" op="equ" val="norm">
                    <dgm:choose name="Name14">
                      <dgm:if name="Name15" axis="self" ptType="node" func="posOdd" op="equ" val="1">
                        <dgm:constrLst>
                          <dgm:constr type="l" for="ch" forName="Accent" refType="w" fact="0.3305"/>
                          <dgm:constr type="t" for="ch" forName="Accent" refType="w" fact="0"/>
                          <dgm:constr type="h" for="ch" forName="Accent" refType="w" refFor="ch" refForName="Accent"/>
                          <dgm:constr type="w" for="ch" forName="Accent" refType="w" fact="0.339"/>
                          <dgm:constr type="l" for="ch" forName="Parent" refType="w" fact="0.3678"/>
                          <dgm:constr type="t" for="ch" forName="Parent" refType="w" fact="0.0373"/>
                          <dgm:constr type="h" for="ch" forName="Parent" refType="w" refFor="ch" refForName="Parent"/>
                          <dgm:constr type="w" for="ch" forName="Parent" refType="w" fact="0.2644"/>
                          <dgm:constr type="l" for="ch" forName="Image" refType="w" fact="0"/>
                          <dgm:constr type="t" for="ch" forName="Image" refType="h" fact="0.035"/>
                          <dgm:constr type="h" for="ch" forName="Image" refType="h" fact="0.93"/>
                          <dgm:constr type="w" for="ch" forName="Image" refType="w" fact="0.4169"/>
                          <dgm:constr type="r" for="ch" forName="Space" refType="w"/>
                          <dgm:constr type="t" for="ch" forName="Space" refType="h" fact="0"/>
                          <dgm:constr type="h" for="ch" forName="Space" refType="h"/>
                          <dgm:constr type="w" for="ch" forName="Space" refType="w" fact="0.3305"/>
                        </dgm:constrLst>
                      </dgm:if>
                      <dgm:else name="Name16">
                        <dgm:constrLst>
                          <dgm:constr type="l" for="ch" forName="Accent" refType="w" fact="0.3305"/>
                          <dgm:constr type="t" for="ch" forName="Accent" refType="w" fact="0"/>
                          <dgm:constr type="h" for="ch" forName="Accent" refType="w" refFor="ch" refForName="Accent"/>
                          <dgm:constr type="w" for="ch" forName="Accent" refType="w" fact="0.339"/>
                          <dgm:constr type="l" for="ch" forName="Parent" refType="w" fact="0.3678"/>
                          <dgm:constr type="t" for="ch" forName="Parent" refType="w" fact="0.0373"/>
                          <dgm:constr type="h" for="ch" forName="Parent" refType="w" refFor="ch" refForName="Parent"/>
                          <dgm:constr type="w" for="ch" forName="Parent" refType="w" fact="0.2644"/>
                          <dgm:constr type="r" for="ch" forName="Image" refType="w"/>
                          <dgm:constr type="t" for="ch" forName="Image" refType="h" fact="0.035"/>
                          <dgm:constr type="h" for="ch" forName="Image" refType="h" fact="0.93"/>
                          <dgm:constr type="w" for="ch" forName="Image" refType="w" fact="0.4169"/>
                          <dgm:constr type="l" for="ch" forName="Space" refType="w" fact="0"/>
                          <dgm:constr type="t" for="ch" forName="Space" refType="h" fact="0"/>
                          <dgm:constr type="h" for="ch" forName="Space" refType="h"/>
                          <dgm:constr type="w" for="ch" forName="Space" refType="w" fact="0.3305"/>
                        </dgm:constrLst>
                      </dgm:else>
                    </dgm:choose>
                  </dgm:if>
                  <dgm:else name="Name17">
                    <dgm:choose name="Name18">
                      <dgm:if name="Name19" axis="self" ptType="node" func="posOdd" op="equ" val="1">
                        <dgm:constrLst>
                          <dgm:constr type="l" for="ch" forName="Accent" refType="w" fact="0.3305"/>
                          <dgm:constr type="t" for="ch" forName="Accent" refType="w" fact="0"/>
                          <dgm:constr type="h" for="ch" forName="Accent" refType="w" refFor="ch" refForName="Accent"/>
                          <dgm:constr type="w" for="ch" forName="Accent" refType="w" fact="0.339"/>
                          <dgm:constr type="l" for="ch" forName="Parent" refType="w" fact="0.3678"/>
                          <dgm:constr type="t" for="ch" forName="Parent" refType="w" fact="0.0373"/>
                          <dgm:constr type="h" for="ch" forName="Parent" refType="w" refFor="ch" refForName="Parent"/>
                          <dgm:constr type="w" for="ch" forName="Parent" refType="w" fact="0.2644"/>
                          <dgm:constr type="r" for="ch" forName="Image" refType="w"/>
                          <dgm:constr type="t" for="ch" forName="Image" refType="h" fact="0.035"/>
                          <dgm:constr type="h" for="ch" forName="Image" refType="h" fact="0.93"/>
                          <dgm:constr type="w" for="ch" forName="Image" refType="w" fact="0.4169"/>
                          <dgm:constr type="l" for="ch" forName="Space" refType="w" fact="0"/>
                          <dgm:constr type="t" for="ch" forName="Space" refType="h" fact="0"/>
                          <dgm:constr type="h" for="ch" forName="Space" refType="h"/>
                          <dgm:constr type="w" for="ch" forName="Space" refType="w" fact="0.3305"/>
                        </dgm:constrLst>
                      </dgm:if>
                      <dgm:else name="Name20">
                        <dgm:constrLst>
                          <dgm:constr type="l" for="ch" forName="Accent" refType="w" fact="0.3305"/>
                          <dgm:constr type="t" for="ch" forName="Accent" refType="w" fact="0"/>
                          <dgm:constr type="h" for="ch" forName="Accent" refType="w" refFor="ch" refForName="Accent"/>
                          <dgm:constr type="w" for="ch" forName="Accent" refType="w" fact="0.339"/>
                          <dgm:constr type="l" for="ch" forName="Parent" refType="w" fact="0.3678"/>
                          <dgm:constr type="t" for="ch" forName="Parent" refType="w" fact="0.0373"/>
                          <dgm:constr type="h" for="ch" forName="Parent" refType="w" refFor="ch" refForName="Parent"/>
                          <dgm:constr type="w" for="ch" forName="Parent" refType="w" fact="0.2644"/>
                          <dgm:constr type="l" for="ch" forName="Image" refType="w" fact="0"/>
                          <dgm:constr type="t" for="ch" forName="Image" refType="h" fact="0.035"/>
                          <dgm:constr type="h" for="ch" forName="Image" refType="h" fact="0.93"/>
                          <dgm:constr type="w" for="ch" forName="Image" refType="w" fact="0.4169"/>
                          <dgm:constr type="r" for="ch" forName="Space" refType="w"/>
                          <dgm:constr type="t" for="ch" forName="Space" refType="h" fact="0"/>
                          <dgm:constr type="h" for="ch" forName="Space" refType="h"/>
                          <dgm:constr type="w" for="ch" forName="Space" refType="w" fact="0.3305"/>
                        </dgm:constrLst>
                      </dgm:else>
                    </dgm:choose>
                  </dgm:else>
                </dgm:choose>
              </dgm:else>
            </dgm:choose>
          </dgm:if>
          <dgm:else name="Name21">
            <dgm:choose name="Name22">
              <dgm:if name="Name23" func="var" arg="dir" op="equ" val="norm">
                <dgm:choose name="Name24">
                  <dgm:if name="Name25" axis="self" ptType="node" func="posOdd" op="equ" val="1">
                    <dgm:constrLst>
                      <dgm:constr type="l" for="ch" forName="Accent" refType="w" fact="0.3305"/>
                      <dgm:constr type="t" for="ch" forName="Accent" refType="w" fact="0"/>
                      <dgm:constr type="h" for="ch" forName="Accent" refType="w" refFor="ch" refForName="Accent"/>
                      <dgm:constr type="w" for="ch" forName="Accent" refType="w" fact="0.339"/>
                      <dgm:constr type="l" for="ch" forName="Parent" refType="w" fact="0.3678"/>
                      <dgm:constr type="t" for="ch" forName="Parent" refType="w" fact="0.0373"/>
                      <dgm:constr type="h" for="ch" forName="Parent" refType="w" refFor="ch" refForName="Parent"/>
                      <dgm:constr type="w" for="ch" forName="Parent" refType="w" fact="0.2644"/>
                      <dgm:constr type="l" for="ch" forName="Image" refType="w" fact="0"/>
                      <dgm:constr type="t" for="ch" forName="Image" refType="h" fact="0.035"/>
                      <dgm:constr type="h" for="ch" forName="Image" refType="h" fact="0.93"/>
                      <dgm:constr type="w" for="ch" forName="Image" refType="w" fact="0.4169"/>
                      <dgm:constr type="r" for="ch" forName="Space" refType="w"/>
                      <dgm:constr type="t" for="ch" forName="Space" refType="h" fact="0"/>
                      <dgm:constr type="h" for="ch" forName="Space" refType="h"/>
                      <dgm:constr type="w" for="ch" forName="Space" refType="w" fact="0.3305"/>
                    </dgm:constrLst>
                  </dgm:if>
                  <dgm:else name="Name26">
                    <dgm:constrLst>
                      <dgm:constr type="l" for="ch" forName="Accent" refType="w" fact="0.3305"/>
                      <dgm:constr type="t" for="ch" forName="Accent" refType="w" fact="0"/>
                      <dgm:constr type="h" for="ch" forName="Accent" refType="w" refFor="ch" refForName="Accent"/>
                      <dgm:constr type="w" for="ch" forName="Accent" refType="w" fact="0.339"/>
                      <dgm:constr type="l" for="ch" forName="Parent" refType="w" fact="0.3678"/>
                      <dgm:constr type="t" for="ch" forName="Parent" refType="w" fact="0.0373"/>
                      <dgm:constr type="h" for="ch" forName="Parent" refType="w" refFor="ch" refForName="Parent"/>
                      <dgm:constr type="w" for="ch" forName="Parent" refType="w" fact="0.2644"/>
                      <dgm:constr type="r" for="ch" forName="Image" refType="w"/>
                      <dgm:constr type="t" for="ch" forName="Image" refType="h" fact="0.035"/>
                      <dgm:constr type="h" for="ch" forName="Image" refType="h" fact="0.93"/>
                      <dgm:constr type="w" for="ch" forName="Image" refType="w" fact="0.4169"/>
                      <dgm:constr type="l" for="ch" forName="Space" refType="w" fact="0"/>
                      <dgm:constr type="t" for="ch" forName="Space" refType="h" fact="0"/>
                      <dgm:constr type="h" for="ch" forName="Space" refType="h"/>
                      <dgm:constr type="w" for="ch" forName="Space" refType="w" fact="0.3305"/>
                    </dgm:constrLst>
                  </dgm:else>
                </dgm:choose>
              </dgm:if>
              <dgm:else name="Name27">
                <dgm:choose name="Name28">
                  <dgm:if name="Name29" axis="self" ptType="node" func="posOdd" op="equ" val="1">
                    <dgm:constrLst>
                      <dgm:constr type="l" for="ch" forName="Accent" refType="w" fact="0.3305"/>
                      <dgm:constr type="t" for="ch" forName="Accent" refType="w" fact="0"/>
                      <dgm:constr type="h" for="ch" forName="Accent" refType="w" refFor="ch" refForName="Accent"/>
                      <dgm:constr type="w" for="ch" forName="Accent" refType="w" fact="0.339"/>
                      <dgm:constr type="l" for="ch" forName="Parent" refType="w" fact="0.3678"/>
                      <dgm:constr type="t" for="ch" forName="Parent" refType="w" fact="0.0373"/>
                      <dgm:constr type="h" for="ch" forName="Parent" refType="w" refFor="ch" refForName="Parent"/>
                      <dgm:constr type="w" for="ch" forName="Parent" refType="w" fact="0.2644"/>
                      <dgm:constr type="r" for="ch" forName="Image" refType="w"/>
                      <dgm:constr type="t" for="ch" forName="Image" refType="h" fact="0.035"/>
                      <dgm:constr type="h" for="ch" forName="Image" refType="h" fact="0.93"/>
                      <dgm:constr type="w" for="ch" forName="Image" refType="w" fact="0.4169"/>
                      <dgm:constr type="l" for="ch" forName="Space" refType="w" fact="0"/>
                      <dgm:constr type="t" for="ch" forName="Space" refType="h" fact="0"/>
                      <dgm:constr type="h" for="ch" forName="Space" refType="h"/>
                      <dgm:constr type="w" for="ch" forName="Space" refType="w" fact="0.3305"/>
                    </dgm:constrLst>
                  </dgm:if>
                  <dgm:else name="Name30">
                    <dgm:constrLst>
                      <dgm:constr type="l" for="ch" forName="Accent" refType="w" fact="0.3305"/>
                      <dgm:constr type="t" for="ch" forName="Accent" refType="w" fact="0"/>
                      <dgm:constr type="h" for="ch" forName="Accent" refType="w" refFor="ch" refForName="Accent"/>
                      <dgm:constr type="w" for="ch" forName="Accent" refType="w" fact="0.339"/>
                      <dgm:constr type="l" for="ch" forName="Parent" refType="w" fact="0.3678"/>
                      <dgm:constr type="t" for="ch" forName="Parent" refType="w" fact="0.0373"/>
                      <dgm:constr type="h" for="ch" forName="Parent" refType="w" refFor="ch" refForName="Parent"/>
                      <dgm:constr type="w" for="ch" forName="Parent" refType="w" fact="0.2644"/>
                      <dgm:constr type="l" for="ch" forName="Image" refType="w" fact="0"/>
                      <dgm:constr type="t" for="ch" forName="Image" refType="h" fact="0.035"/>
                      <dgm:constr type="h" for="ch" forName="Image" refType="h" fact="0.93"/>
                      <dgm:constr type="w" for="ch" forName="Image" refType="w" fact="0.4169"/>
                      <dgm:constr type="r" for="ch" forName="Space" refType="w"/>
                      <dgm:constr type="t" for="ch" forName="Space" refType="h" fact="0"/>
                      <dgm:constr type="h" for="ch" forName="Space" refType="h"/>
                      <dgm:constr type="w" for="ch" forName="Space" refType="w" fact="0.3305"/>
                    </dgm:constrLst>
                  </dgm:else>
                </dgm:choose>
              </dgm:else>
            </dgm:choose>
          </dgm:else>
        </dgm:choose>
        <dgm:layoutNode name="Accent" styleLbl="alignNode1">
          <dgm:varLst>
            <dgm:chMax val="0"/>
            <dgm:chPref val="0"/>
          </dgm:varLst>
          <dgm:alg type="sp"/>
          <dgm:shape xmlns:r="http://schemas.openxmlformats.org/officeDocument/2006/relationships" type="donut" r:blip="">
            <dgm:adjLst>
              <dgm:adj idx="1" val="0.1101"/>
            </dgm:adjLst>
          </dgm:shape>
          <dgm:presOf/>
        </dgm:layoutNode>
        <dgm:layoutNode name="Image" styleLbl="bgImgPlace1">
          <dgm:varLst>
            <dgm:chMax val="0"/>
            <dgm:chPref val="0"/>
            <dgm:bulletEnabled val="1"/>
          </dgm:varLst>
          <dgm:alg type="sp"/>
          <dgm:shape xmlns:r="http://schemas.openxmlformats.org/officeDocument/2006/relationships" type="rect" r:blip="" blipPhldr="1">
            <dgm:adjLst/>
          </dgm:shape>
          <dgm:presOf/>
        </dgm:layoutNode>
        <dgm:layoutNode name="Parent" styleLbl="fgAccFollowNode1">
          <dgm:varLst>
            <dgm:chMax val="0"/>
            <dgm:chPref val="0"/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ellipse" r:blip="">
            <dgm:adjLst/>
          </dgm:shape>
          <dgm:presOf axis="desOrSelf" ptType="node"/>
          <dgm:constrLst>
            <dgm:constr type="lMarg" refType="primFontSz" fact="0"/>
            <dgm:constr type="rMarg" refType="primFontSz" fact="0"/>
            <dgm:constr type="tMarg" refType="primFontSz" fact="0"/>
            <dgm:constr type="bMarg" refType="primFontSz" fact="0"/>
          </dgm:constrLst>
          <dgm:ruleLst>
            <dgm:rule type="primFontSz" val="5" fact="NaN" max="NaN"/>
          </dgm:ruleLst>
        </dgm:layoutNode>
        <dgm:layoutNode name="Space">
          <dgm:varLst>
            <dgm:chMax val="0"/>
            <dgm:chPref val="0"/>
          </dgm:varLst>
          <dgm:alg type="sp"/>
          <dgm:shape xmlns:r="http://schemas.openxmlformats.org/officeDocument/2006/relationships" r:blip="">
            <dgm:adjLst/>
          </dgm:shape>
          <dgm:presOf/>
        </dgm:layoutNode>
      </dgm:layoutNode>
      <dgm:forEach name="Name31" axis="followSib" ptType="sibTrans" cnt="1">
        <dgm:layoutNode name="ConnectorComposite">
          <dgm:alg type="composite">
            <dgm:param type="ar" val=".4"/>
          </dgm:alg>
          <dgm:shape xmlns:r="http://schemas.openxmlformats.org/officeDocument/2006/relationships" r:blip="">
            <dgm:adjLst/>
          </dgm:shape>
          <dgm:constrLst>
            <dgm:constr type="l" for="ch" forName="TopSpacing" refType="w" fact="0"/>
            <dgm:constr type="t" for="ch" forName="TopSpacing" refType="h" fact="0"/>
            <dgm:constr type="h" for="ch" forName="TopSpacing" refType="h" fact="0.3"/>
            <dgm:constr type="w" for="ch" forName="TopSpacing" refType="w"/>
            <dgm:constr type="l" for="ch" forName="Connector" refType="w" fact="0"/>
            <dgm:constr type="t" for="ch" forName="Connector" refType="h" fact="0.3"/>
            <dgm:constr type="h" for="ch" forName="Connector" refType="h" fact="0.4"/>
            <dgm:constr type="w" for="ch" forName="Connector" refType="h" refFor="ch" refForName="Connector"/>
            <dgm:constr type="l" for="ch" forName="BottomSpacing" refType="w" fact="0"/>
            <dgm:constr type="t" for="ch" forName="BottomSpacing" refType="h" fact="0.7"/>
            <dgm:constr type="h" for="ch" forName="BottomSpacing" refType="h" fact="0.3"/>
            <dgm:constr type="w" for="ch" forName="BottomSpacing" refType="w"/>
          </dgm:constrLst>
          <dgm:layoutNode name="TopSpacing">
            <dgm:alg type="sp"/>
            <dgm:shape xmlns:r="http://schemas.openxmlformats.org/officeDocument/2006/relationships" r:blip="">
              <dgm:adjLst/>
            </dgm:shape>
          </dgm:layoutNode>
          <dgm:layoutNode name="Connector" styleLbl="alignNode1">
            <dgm:alg type="sp"/>
            <dgm:shape xmlns:r="http://schemas.openxmlformats.org/officeDocument/2006/relationships" type="flowChartConnector" r:blip="">
              <dgm:adjLst/>
            </dgm:shape>
            <dgm:presOf/>
          </dgm:layoutNode>
          <dgm:layoutNode name="BottomSpacing">
            <dgm:alg type="sp"/>
            <dgm:shape xmlns:r="http://schemas.openxmlformats.org/officeDocument/2006/relationships" r:blip="">
              <dgm:adjLst/>
            </dgm:shape>
          </dgm:layoutNode>
        </dgm:layoutNode>
      </dgm:forEach>
    </dgm:forEach>
  </dgm:layoutNode>
</dgm:layoutDef>
</file>

<file path=ppt/diagrams/layout18.xml><?xml version="1.0" encoding="utf-8"?>
<dgm:layoutDef xmlns:dgm="http://schemas.openxmlformats.org/drawingml/2006/diagram" xmlns:a="http://schemas.openxmlformats.org/drawingml/2006/main" uniqueId="urn:microsoft.com/office/officeart/2008/layout/AlternatingPictureCircles">
  <dgm:title val=""/>
  <dgm:desc val=""/>
  <dgm:catLst>
    <dgm:cat type="picture" pri="17000"/>
    <dgm:cat type="pictureconvert" pri="17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  <dgm:cxn modelId="70" srcId="0" destId="40" srcOrd="3" destOrd="0"/>
      </dgm:cxnLst>
      <dgm:bg/>
      <dgm:whole/>
    </dgm:dataModel>
  </dgm:clrData>
  <dgm:layoutNode name="Name0">
    <dgm:varLst>
      <dgm:chMax/>
      <dgm:chPref/>
      <dgm:dir/>
    </dgm:varLst>
    <dgm:alg type="lin">
      <dgm:param type="linDir" val="fromT"/>
      <dgm:param type="fallback" val="2D"/>
      <dgm:param type="horzAlign" val="ctr"/>
      <dgm:param type="nodeVertAlign" val="t"/>
    </dgm:alg>
    <dgm:shape xmlns:r="http://schemas.openxmlformats.org/officeDocument/2006/relationships" r:blip="">
      <dgm:adjLst/>
    </dgm:shape>
    <dgm:choose name="Name1">
      <dgm:if name="Name2" axis="ch" ptType="node" func="cnt" op="gte" val="2">
        <dgm:constrLst>
          <dgm:constr type="primFontSz" for="des" ptType="node" op="equ" val="65"/>
          <dgm:constr type="w" for="ch" forName="composite" refType="h" refFor="ch" refForName="composite" fact="2.9499"/>
          <dgm:constr type="h" for="ch" forName="composite" refType="h"/>
          <dgm:constr type="h" for="ch" forName="ConnectorComposite" refType="w" refFor="ch" refForName="composite" op="equ" fact="0.1685"/>
          <dgm:constr type="w" for="ch" forName="ConnectorComposite" refType="h" refFor="ch" refForName="ConnectorComposite" op="equ"/>
        </dgm:constrLst>
      </dgm:if>
      <dgm:else name="Name3">
        <dgm:constrLst>
          <dgm:constr type="primFontSz" for="des" ptType="node" op="equ" val="65"/>
          <dgm:constr type="w" for="ch" forName="composite" refType="h" refFor="ch" refForName="composite" fact="1.9752"/>
          <dgm:constr type="h" for="ch" forName="composite" refType="h"/>
          <dgm:constr type="h" for="ch" forName="ConnectorComposite" refType="w" refFor="ch" refForName="composite" op="equ" fact="0.1685"/>
          <dgm:constr type="w" for="ch" forName="ConnectorComposite" refType="h" refFor="ch" refForName="ConnectorComposite" op="equ"/>
        </dgm:constrLst>
      </dgm:else>
    </dgm:choose>
    <dgm:forEach name="nodesForEach" axis="ch" ptType="node">
      <dgm:layoutNode name="composite">
        <dgm:alg type="composite"/>
        <dgm:shape xmlns:r="http://schemas.openxmlformats.org/officeDocument/2006/relationships" r:blip="">
          <dgm:adjLst/>
        </dgm:shape>
        <dgm:choose name="Name4">
          <dgm:if name="Name5" axis="precedSib" ptType="sibTrans" func="cnt" op="lte" val="0">
            <dgm:choose name="Name6">
              <dgm:if name="Name7" axis="followSib" ptType="sibTrans" func="cnt" op="lte" val="0">
                <dgm:choose name="Name8">
                  <dgm:if name="Name9" func="var" arg="dir" op="equ" val="norm">
                    <dgm:constrLst>
                      <dgm:constr type="l" for="ch" forName="Accent" refType="w" fact="0.4937"/>
                      <dgm:constr type="t" for="ch" forName="Accent" refType="h" fact="0"/>
                      <dgm:constr type="h" for="ch" forName="Accent" refType="w" refFor="ch" refForName="Accent"/>
                      <dgm:constr type="w" for="ch" forName="Accent" refType="w" fact="0.5063"/>
                      <dgm:constr type="l" for="ch" forName="Parent" refType="w" fact="0.5494"/>
                      <dgm:constr type="t" for="ch" forName="Parent" refType="h" fact="0.11"/>
                      <dgm:constr type="h" for="ch" forName="Parent" refType="w" refFor="ch" refForName="Parent"/>
                      <dgm:constr type="w" for="ch" forName="Parent" refType="w" fact="0.3949"/>
                      <dgm:constr type="l" for="ch" forName="Image" refType="w" fact="0"/>
                      <dgm:constr type="t" for="ch" forName="Image" refType="h" fact="0.035"/>
                      <dgm:constr type="h" for="ch" forName="Image" refType="h" fact="0.93"/>
                      <dgm:constr type="w" for="ch" forName="Image" refType="w" fact="0.6227"/>
                    </dgm:constrLst>
                  </dgm:if>
                  <dgm:else name="Name10">
                    <dgm:constrLst>
                      <dgm:constr type="l" for="ch" forName="Accent" refType="w" fact="0"/>
                      <dgm:constr type="t" for="ch" forName="Accent" refType="h" fact="0"/>
                      <dgm:constr type="h" for="ch" forName="Accent" refType="w" refFor="ch" refForName="Accent"/>
                      <dgm:constr type="w" for="ch" forName="Accent" refType="w" fact="0.5063"/>
                      <dgm:constr type="l" for="ch" forName="Parent" refType="w" fact="0.0557"/>
                      <dgm:constr type="t" for="ch" forName="Parent" refType="h" fact="0.11"/>
                      <dgm:constr type="h" for="ch" forName="Parent" refType="w" refFor="ch" refForName="Parent"/>
                      <dgm:constr type="w" for="ch" forName="Parent" refType="w" fact="0.3949"/>
                      <dgm:constr type="l" for="ch" forName="Image" refType="w" fact="0.3773"/>
                      <dgm:constr type="t" for="ch" forName="Image" refType="h" fact="0.035"/>
                      <dgm:constr type="h" for="ch" forName="Image" refType="h" fact="0.93"/>
                      <dgm:constr type="w" for="ch" forName="Image" refType="w" fact="0.6227"/>
                    </dgm:constrLst>
                  </dgm:else>
                </dgm:choose>
              </dgm:if>
              <dgm:else name="Name11">
                <dgm:choose name="Name12">
                  <dgm:if name="Name13" func="var" arg="dir" op="equ" val="norm">
                    <dgm:choose name="Name14">
                      <dgm:if name="Name15" axis="self" ptType="node" func="posOdd" op="equ" val="1">
                        <dgm:constrLst>
                          <dgm:constr type="l" for="ch" forName="Accent" refType="w" fact="0.3305"/>
                          <dgm:constr type="t" for="ch" forName="Accent" refType="w" fact="0"/>
                          <dgm:constr type="h" for="ch" forName="Accent" refType="w" refFor="ch" refForName="Accent"/>
                          <dgm:constr type="w" for="ch" forName="Accent" refType="w" fact="0.339"/>
                          <dgm:constr type="l" for="ch" forName="Parent" refType="w" fact="0.3678"/>
                          <dgm:constr type="t" for="ch" forName="Parent" refType="w" fact="0.0373"/>
                          <dgm:constr type="h" for="ch" forName="Parent" refType="w" refFor="ch" refForName="Parent"/>
                          <dgm:constr type="w" for="ch" forName="Parent" refType="w" fact="0.2644"/>
                          <dgm:constr type="l" for="ch" forName="Image" refType="w" fact="0"/>
                          <dgm:constr type="t" for="ch" forName="Image" refType="h" fact="0.035"/>
                          <dgm:constr type="h" for="ch" forName="Image" refType="h" fact="0.93"/>
                          <dgm:constr type="w" for="ch" forName="Image" refType="w" fact="0.4169"/>
                          <dgm:constr type="r" for="ch" forName="Space" refType="w"/>
                          <dgm:constr type="t" for="ch" forName="Space" refType="h" fact="0"/>
                          <dgm:constr type="h" for="ch" forName="Space" refType="h"/>
                          <dgm:constr type="w" for="ch" forName="Space" refType="w" fact="0.3305"/>
                        </dgm:constrLst>
                      </dgm:if>
                      <dgm:else name="Name16">
                        <dgm:constrLst>
                          <dgm:constr type="l" for="ch" forName="Accent" refType="w" fact="0.3305"/>
                          <dgm:constr type="t" for="ch" forName="Accent" refType="w" fact="0"/>
                          <dgm:constr type="h" for="ch" forName="Accent" refType="w" refFor="ch" refForName="Accent"/>
                          <dgm:constr type="w" for="ch" forName="Accent" refType="w" fact="0.339"/>
                          <dgm:constr type="l" for="ch" forName="Parent" refType="w" fact="0.3678"/>
                          <dgm:constr type="t" for="ch" forName="Parent" refType="w" fact="0.0373"/>
                          <dgm:constr type="h" for="ch" forName="Parent" refType="w" refFor="ch" refForName="Parent"/>
                          <dgm:constr type="w" for="ch" forName="Parent" refType="w" fact="0.2644"/>
                          <dgm:constr type="r" for="ch" forName="Image" refType="w"/>
                          <dgm:constr type="t" for="ch" forName="Image" refType="h" fact="0.035"/>
                          <dgm:constr type="h" for="ch" forName="Image" refType="h" fact="0.93"/>
                          <dgm:constr type="w" for="ch" forName="Image" refType="w" fact="0.4169"/>
                          <dgm:constr type="l" for="ch" forName="Space" refType="w" fact="0"/>
                          <dgm:constr type="t" for="ch" forName="Space" refType="h" fact="0"/>
                          <dgm:constr type="h" for="ch" forName="Space" refType="h"/>
                          <dgm:constr type="w" for="ch" forName="Space" refType="w" fact="0.3305"/>
                        </dgm:constrLst>
                      </dgm:else>
                    </dgm:choose>
                  </dgm:if>
                  <dgm:else name="Name17">
                    <dgm:choose name="Name18">
                      <dgm:if name="Name19" axis="self" ptType="node" func="posOdd" op="equ" val="1">
                        <dgm:constrLst>
                          <dgm:constr type="l" for="ch" forName="Accent" refType="w" fact="0.3305"/>
                          <dgm:constr type="t" for="ch" forName="Accent" refType="w" fact="0"/>
                          <dgm:constr type="h" for="ch" forName="Accent" refType="w" refFor="ch" refForName="Accent"/>
                          <dgm:constr type="w" for="ch" forName="Accent" refType="w" fact="0.339"/>
                          <dgm:constr type="l" for="ch" forName="Parent" refType="w" fact="0.3678"/>
                          <dgm:constr type="t" for="ch" forName="Parent" refType="w" fact="0.0373"/>
                          <dgm:constr type="h" for="ch" forName="Parent" refType="w" refFor="ch" refForName="Parent"/>
                          <dgm:constr type="w" for="ch" forName="Parent" refType="w" fact="0.2644"/>
                          <dgm:constr type="r" for="ch" forName="Image" refType="w"/>
                          <dgm:constr type="t" for="ch" forName="Image" refType="h" fact="0.035"/>
                          <dgm:constr type="h" for="ch" forName="Image" refType="h" fact="0.93"/>
                          <dgm:constr type="w" for="ch" forName="Image" refType="w" fact="0.4169"/>
                          <dgm:constr type="l" for="ch" forName="Space" refType="w" fact="0"/>
                          <dgm:constr type="t" for="ch" forName="Space" refType="h" fact="0"/>
                          <dgm:constr type="h" for="ch" forName="Space" refType="h"/>
                          <dgm:constr type="w" for="ch" forName="Space" refType="w" fact="0.3305"/>
                        </dgm:constrLst>
                      </dgm:if>
                      <dgm:else name="Name20">
                        <dgm:constrLst>
                          <dgm:constr type="l" for="ch" forName="Accent" refType="w" fact="0.3305"/>
                          <dgm:constr type="t" for="ch" forName="Accent" refType="w" fact="0"/>
                          <dgm:constr type="h" for="ch" forName="Accent" refType="w" refFor="ch" refForName="Accent"/>
                          <dgm:constr type="w" for="ch" forName="Accent" refType="w" fact="0.339"/>
                          <dgm:constr type="l" for="ch" forName="Parent" refType="w" fact="0.3678"/>
                          <dgm:constr type="t" for="ch" forName="Parent" refType="w" fact="0.0373"/>
                          <dgm:constr type="h" for="ch" forName="Parent" refType="w" refFor="ch" refForName="Parent"/>
                          <dgm:constr type="w" for="ch" forName="Parent" refType="w" fact="0.2644"/>
                          <dgm:constr type="l" for="ch" forName="Image" refType="w" fact="0"/>
                          <dgm:constr type="t" for="ch" forName="Image" refType="h" fact="0.035"/>
                          <dgm:constr type="h" for="ch" forName="Image" refType="h" fact="0.93"/>
                          <dgm:constr type="w" for="ch" forName="Image" refType="w" fact="0.4169"/>
                          <dgm:constr type="r" for="ch" forName="Space" refType="w"/>
                          <dgm:constr type="t" for="ch" forName="Space" refType="h" fact="0"/>
                          <dgm:constr type="h" for="ch" forName="Space" refType="h"/>
                          <dgm:constr type="w" for="ch" forName="Space" refType="w" fact="0.3305"/>
                        </dgm:constrLst>
                      </dgm:else>
                    </dgm:choose>
                  </dgm:else>
                </dgm:choose>
              </dgm:else>
            </dgm:choose>
          </dgm:if>
          <dgm:else name="Name21">
            <dgm:choose name="Name22">
              <dgm:if name="Name23" func="var" arg="dir" op="equ" val="norm">
                <dgm:choose name="Name24">
                  <dgm:if name="Name25" axis="self" ptType="node" func="posOdd" op="equ" val="1">
                    <dgm:constrLst>
                      <dgm:constr type="l" for="ch" forName="Accent" refType="w" fact="0.3305"/>
                      <dgm:constr type="t" for="ch" forName="Accent" refType="w" fact="0"/>
                      <dgm:constr type="h" for="ch" forName="Accent" refType="w" refFor="ch" refForName="Accent"/>
                      <dgm:constr type="w" for="ch" forName="Accent" refType="w" fact="0.339"/>
                      <dgm:constr type="l" for="ch" forName="Parent" refType="w" fact="0.3678"/>
                      <dgm:constr type="t" for="ch" forName="Parent" refType="w" fact="0.0373"/>
                      <dgm:constr type="h" for="ch" forName="Parent" refType="w" refFor="ch" refForName="Parent"/>
                      <dgm:constr type="w" for="ch" forName="Parent" refType="w" fact="0.2644"/>
                      <dgm:constr type="l" for="ch" forName="Image" refType="w" fact="0"/>
                      <dgm:constr type="t" for="ch" forName="Image" refType="h" fact="0.035"/>
                      <dgm:constr type="h" for="ch" forName="Image" refType="h" fact="0.93"/>
                      <dgm:constr type="w" for="ch" forName="Image" refType="w" fact="0.4169"/>
                      <dgm:constr type="r" for="ch" forName="Space" refType="w"/>
                      <dgm:constr type="t" for="ch" forName="Space" refType="h" fact="0"/>
                      <dgm:constr type="h" for="ch" forName="Space" refType="h"/>
                      <dgm:constr type="w" for="ch" forName="Space" refType="w" fact="0.3305"/>
                    </dgm:constrLst>
                  </dgm:if>
                  <dgm:else name="Name26">
                    <dgm:constrLst>
                      <dgm:constr type="l" for="ch" forName="Accent" refType="w" fact="0.3305"/>
                      <dgm:constr type="t" for="ch" forName="Accent" refType="w" fact="0"/>
                      <dgm:constr type="h" for="ch" forName="Accent" refType="w" refFor="ch" refForName="Accent"/>
                      <dgm:constr type="w" for="ch" forName="Accent" refType="w" fact="0.339"/>
                      <dgm:constr type="l" for="ch" forName="Parent" refType="w" fact="0.3678"/>
                      <dgm:constr type="t" for="ch" forName="Parent" refType="w" fact="0.0373"/>
                      <dgm:constr type="h" for="ch" forName="Parent" refType="w" refFor="ch" refForName="Parent"/>
                      <dgm:constr type="w" for="ch" forName="Parent" refType="w" fact="0.2644"/>
                      <dgm:constr type="r" for="ch" forName="Image" refType="w"/>
                      <dgm:constr type="t" for="ch" forName="Image" refType="h" fact="0.035"/>
                      <dgm:constr type="h" for="ch" forName="Image" refType="h" fact="0.93"/>
                      <dgm:constr type="w" for="ch" forName="Image" refType="w" fact="0.4169"/>
                      <dgm:constr type="l" for="ch" forName="Space" refType="w" fact="0"/>
                      <dgm:constr type="t" for="ch" forName="Space" refType="h" fact="0"/>
                      <dgm:constr type="h" for="ch" forName="Space" refType="h"/>
                      <dgm:constr type="w" for="ch" forName="Space" refType="w" fact="0.3305"/>
                    </dgm:constrLst>
                  </dgm:else>
                </dgm:choose>
              </dgm:if>
              <dgm:else name="Name27">
                <dgm:choose name="Name28">
                  <dgm:if name="Name29" axis="self" ptType="node" func="posOdd" op="equ" val="1">
                    <dgm:constrLst>
                      <dgm:constr type="l" for="ch" forName="Accent" refType="w" fact="0.3305"/>
                      <dgm:constr type="t" for="ch" forName="Accent" refType="w" fact="0"/>
                      <dgm:constr type="h" for="ch" forName="Accent" refType="w" refFor="ch" refForName="Accent"/>
                      <dgm:constr type="w" for="ch" forName="Accent" refType="w" fact="0.339"/>
                      <dgm:constr type="l" for="ch" forName="Parent" refType="w" fact="0.3678"/>
                      <dgm:constr type="t" for="ch" forName="Parent" refType="w" fact="0.0373"/>
                      <dgm:constr type="h" for="ch" forName="Parent" refType="w" refFor="ch" refForName="Parent"/>
                      <dgm:constr type="w" for="ch" forName="Parent" refType="w" fact="0.2644"/>
                      <dgm:constr type="r" for="ch" forName="Image" refType="w"/>
                      <dgm:constr type="t" for="ch" forName="Image" refType="h" fact="0.035"/>
                      <dgm:constr type="h" for="ch" forName="Image" refType="h" fact="0.93"/>
                      <dgm:constr type="w" for="ch" forName="Image" refType="w" fact="0.4169"/>
                      <dgm:constr type="l" for="ch" forName="Space" refType="w" fact="0"/>
                      <dgm:constr type="t" for="ch" forName="Space" refType="h" fact="0"/>
                      <dgm:constr type="h" for="ch" forName="Space" refType="h"/>
                      <dgm:constr type="w" for="ch" forName="Space" refType="w" fact="0.3305"/>
                    </dgm:constrLst>
                  </dgm:if>
                  <dgm:else name="Name30">
                    <dgm:constrLst>
                      <dgm:constr type="l" for="ch" forName="Accent" refType="w" fact="0.3305"/>
                      <dgm:constr type="t" for="ch" forName="Accent" refType="w" fact="0"/>
                      <dgm:constr type="h" for="ch" forName="Accent" refType="w" refFor="ch" refForName="Accent"/>
                      <dgm:constr type="w" for="ch" forName="Accent" refType="w" fact="0.339"/>
                      <dgm:constr type="l" for="ch" forName="Parent" refType="w" fact="0.3678"/>
                      <dgm:constr type="t" for="ch" forName="Parent" refType="w" fact="0.0373"/>
                      <dgm:constr type="h" for="ch" forName="Parent" refType="w" refFor="ch" refForName="Parent"/>
                      <dgm:constr type="w" for="ch" forName="Parent" refType="w" fact="0.2644"/>
                      <dgm:constr type="l" for="ch" forName="Image" refType="w" fact="0"/>
                      <dgm:constr type="t" for="ch" forName="Image" refType="h" fact="0.035"/>
                      <dgm:constr type="h" for="ch" forName="Image" refType="h" fact="0.93"/>
                      <dgm:constr type="w" for="ch" forName="Image" refType="w" fact="0.4169"/>
                      <dgm:constr type="r" for="ch" forName="Space" refType="w"/>
                      <dgm:constr type="t" for="ch" forName="Space" refType="h" fact="0"/>
                      <dgm:constr type="h" for="ch" forName="Space" refType="h"/>
                      <dgm:constr type="w" for="ch" forName="Space" refType="w" fact="0.3305"/>
                    </dgm:constrLst>
                  </dgm:else>
                </dgm:choose>
              </dgm:else>
            </dgm:choose>
          </dgm:else>
        </dgm:choose>
        <dgm:layoutNode name="Accent" styleLbl="alignNode1">
          <dgm:varLst>
            <dgm:chMax val="0"/>
            <dgm:chPref val="0"/>
          </dgm:varLst>
          <dgm:alg type="sp"/>
          <dgm:shape xmlns:r="http://schemas.openxmlformats.org/officeDocument/2006/relationships" type="donut" r:blip="">
            <dgm:adjLst>
              <dgm:adj idx="1" val="0.1101"/>
            </dgm:adjLst>
          </dgm:shape>
          <dgm:presOf/>
        </dgm:layoutNode>
        <dgm:layoutNode name="Image" styleLbl="bgImgPlace1">
          <dgm:varLst>
            <dgm:chMax val="0"/>
            <dgm:chPref val="0"/>
            <dgm:bulletEnabled val="1"/>
          </dgm:varLst>
          <dgm:alg type="sp"/>
          <dgm:shape xmlns:r="http://schemas.openxmlformats.org/officeDocument/2006/relationships" type="rect" r:blip="" blipPhldr="1">
            <dgm:adjLst/>
          </dgm:shape>
          <dgm:presOf/>
        </dgm:layoutNode>
        <dgm:layoutNode name="Parent" styleLbl="fgAccFollowNode1">
          <dgm:varLst>
            <dgm:chMax val="0"/>
            <dgm:chPref val="0"/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ellipse" r:blip="">
            <dgm:adjLst/>
          </dgm:shape>
          <dgm:presOf axis="desOrSelf" ptType="node"/>
          <dgm:constrLst>
            <dgm:constr type="lMarg" refType="primFontSz" fact="0"/>
            <dgm:constr type="rMarg" refType="primFontSz" fact="0"/>
            <dgm:constr type="tMarg" refType="primFontSz" fact="0"/>
            <dgm:constr type="bMarg" refType="primFontSz" fact="0"/>
          </dgm:constrLst>
          <dgm:ruleLst>
            <dgm:rule type="primFontSz" val="5" fact="NaN" max="NaN"/>
          </dgm:ruleLst>
        </dgm:layoutNode>
        <dgm:layoutNode name="Space">
          <dgm:varLst>
            <dgm:chMax val="0"/>
            <dgm:chPref val="0"/>
          </dgm:varLst>
          <dgm:alg type="sp"/>
          <dgm:shape xmlns:r="http://schemas.openxmlformats.org/officeDocument/2006/relationships" r:blip="">
            <dgm:adjLst/>
          </dgm:shape>
          <dgm:presOf/>
        </dgm:layoutNode>
      </dgm:layoutNode>
      <dgm:forEach name="Name31" axis="followSib" ptType="sibTrans" cnt="1">
        <dgm:layoutNode name="ConnectorComposite">
          <dgm:alg type="composite">
            <dgm:param type="ar" val=".4"/>
          </dgm:alg>
          <dgm:shape xmlns:r="http://schemas.openxmlformats.org/officeDocument/2006/relationships" r:blip="">
            <dgm:adjLst/>
          </dgm:shape>
          <dgm:constrLst>
            <dgm:constr type="l" for="ch" forName="TopSpacing" refType="w" fact="0"/>
            <dgm:constr type="t" for="ch" forName="TopSpacing" refType="h" fact="0"/>
            <dgm:constr type="h" for="ch" forName="TopSpacing" refType="h" fact="0.3"/>
            <dgm:constr type="w" for="ch" forName="TopSpacing" refType="w"/>
            <dgm:constr type="l" for="ch" forName="Connector" refType="w" fact="0"/>
            <dgm:constr type="t" for="ch" forName="Connector" refType="h" fact="0.3"/>
            <dgm:constr type="h" for="ch" forName="Connector" refType="h" fact="0.4"/>
            <dgm:constr type="w" for="ch" forName="Connector" refType="h" refFor="ch" refForName="Connector"/>
            <dgm:constr type="l" for="ch" forName="BottomSpacing" refType="w" fact="0"/>
            <dgm:constr type="t" for="ch" forName="BottomSpacing" refType="h" fact="0.7"/>
            <dgm:constr type="h" for="ch" forName="BottomSpacing" refType="h" fact="0.3"/>
            <dgm:constr type="w" for="ch" forName="BottomSpacing" refType="w"/>
          </dgm:constrLst>
          <dgm:layoutNode name="TopSpacing">
            <dgm:alg type="sp"/>
            <dgm:shape xmlns:r="http://schemas.openxmlformats.org/officeDocument/2006/relationships" r:blip="">
              <dgm:adjLst/>
            </dgm:shape>
          </dgm:layoutNode>
          <dgm:layoutNode name="Connector" styleLbl="alignNode1">
            <dgm:alg type="sp"/>
            <dgm:shape xmlns:r="http://schemas.openxmlformats.org/officeDocument/2006/relationships" type="flowChartConnector" r:blip="">
              <dgm:adjLst/>
            </dgm:shape>
            <dgm:presOf/>
          </dgm:layoutNode>
          <dgm:layoutNode name="BottomSpacing">
            <dgm:alg type="sp"/>
            <dgm:shape xmlns:r="http://schemas.openxmlformats.org/officeDocument/2006/relationships" r:blip="">
              <dgm:adjLst/>
            </dgm:shape>
          </dgm:layoutNode>
        </dgm:layoutNode>
      </dgm:forEach>
    </dgm:forEach>
  </dgm:layoutNode>
</dgm:layoutDef>
</file>

<file path=ppt/diagrams/layout19.xml><?xml version="1.0" encoding="utf-8"?>
<dgm:layoutDef xmlns:dgm="http://schemas.openxmlformats.org/drawingml/2006/diagram" xmlns:a="http://schemas.openxmlformats.org/drawingml/2006/main" uniqueId="urn:microsoft.com/office/officeart/2008/layout/AlternatingPictureCircles">
  <dgm:title val=""/>
  <dgm:desc val=""/>
  <dgm:catLst>
    <dgm:cat type="picture" pri="17000"/>
    <dgm:cat type="pictureconvert" pri="17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  <dgm:cxn modelId="70" srcId="0" destId="40" srcOrd="3" destOrd="0"/>
      </dgm:cxnLst>
      <dgm:bg/>
      <dgm:whole/>
    </dgm:dataModel>
  </dgm:clrData>
  <dgm:layoutNode name="Name0">
    <dgm:varLst>
      <dgm:chMax/>
      <dgm:chPref/>
      <dgm:dir/>
    </dgm:varLst>
    <dgm:alg type="lin">
      <dgm:param type="linDir" val="fromT"/>
      <dgm:param type="fallback" val="2D"/>
      <dgm:param type="horzAlign" val="ctr"/>
      <dgm:param type="nodeVertAlign" val="t"/>
    </dgm:alg>
    <dgm:shape xmlns:r="http://schemas.openxmlformats.org/officeDocument/2006/relationships" r:blip="">
      <dgm:adjLst/>
    </dgm:shape>
    <dgm:choose name="Name1">
      <dgm:if name="Name2" axis="ch" ptType="node" func="cnt" op="gte" val="2">
        <dgm:constrLst>
          <dgm:constr type="primFontSz" for="des" ptType="node" op="equ" val="65"/>
          <dgm:constr type="w" for="ch" forName="composite" refType="h" refFor="ch" refForName="composite" fact="2.9499"/>
          <dgm:constr type="h" for="ch" forName="composite" refType="h"/>
          <dgm:constr type="h" for="ch" forName="ConnectorComposite" refType="w" refFor="ch" refForName="composite" op="equ" fact="0.1685"/>
          <dgm:constr type="w" for="ch" forName="ConnectorComposite" refType="h" refFor="ch" refForName="ConnectorComposite" op="equ"/>
        </dgm:constrLst>
      </dgm:if>
      <dgm:else name="Name3">
        <dgm:constrLst>
          <dgm:constr type="primFontSz" for="des" ptType="node" op="equ" val="65"/>
          <dgm:constr type="w" for="ch" forName="composite" refType="h" refFor="ch" refForName="composite" fact="1.9752"/>
          <dgm:constr type="h" for="ch" forName="composite" refType="h"/>
          <dgm:constr type="h" for="ch" forName="ConnectorComposite" refType="w" refFor="ch" refForName="composite" op="equ" fact="0.1685"/>
          <dgm:constr type="w" for="ch" forName="ConnectorComposite" refType="h" refFor="ch" refForName="ConnectorComposite" op="equ"/>
        </dgm:constrLst>
      </dgm:else>
    </dgm:choose>
    <dgm:forEach name="nodesForEach" axis="ch" ptType="node">
      <dgm:layoutNode name="composite">
        <dgm:alg type="composite"/>
        <dgm:shape xmlns:r="http://schemas.openxmlformats.org/officeDocument/2006/relationships" r:blip="">
          <dgm:adjLst/>
        </dgm:shape>
        <dgm:choose name="Name4">
          <dgm:if name="Name5" axis="precedSib" ptType="sibTrans" func="cnt" op="lte" val="0">
            <dgm:choose name="Name6">
              <dgm:if name="Name7" axis="followSib" ptType="sibTrans" func="cnt" op="lte" val="0">
                <dgm:choose name="Name8">
                  <dgm:if name="Name9" func="var" arg="dir" op="equ" val="norm">
                    <dgm:constrLst>
                      <dgm:constr type="l" for="ch" forName="Accent" refType="w" fact="0.4937"/>
                      <dgm:constr type="t" for="ch" forName="Accent" refType="h" fact="0"/>
                      <dgm:constr type="h" for="ch" forName="Accent" refType="w" refFor="ch" refForName="Accent"/>
                      <dgm:constr type="w" for="ch" forName="Accent" refType="w" fact="0.5063"/>
                      <dgm:constr type="l" for="ch" forName="Parent" refType="w" fact="0.5494"/>
                      <dgm:constr type="t" for="ch" forName="Parent" refType="h" fact="0.11"/>
                      <dgm:constr type="h" for="ch" forName="Parent" refType="w" refFor="ch" refForName="Parent"/>
                      <dgm:constr type="w" for="ch" forName="Parent" refType="w" fact="0.3949"/>
                      <dgm:constr type="l" for="ch" forName="Image" refType="w" fact="0"/>
                      <dgm:constr type="t" for="ch" forName="Image" refType="h" fact="0.035"/>
                      <dgm:constr type="h" for="ch" forName="Image" refType="h" fact="0.93"/>
                      <dgm:constr type="w" for="ch" forName="Image" refType="w" fact="0.6227"/>
                    </dgm:constrLst>
                  </dgm:if>
                  <dgm:else name="Name10">
                    <dgm:constrLst>
                      <dgm:constr type="l" for="ch" forName="Accent" refType="w" fact="0"/>
                      <dgm:constr type="t" for="ch" forName="Accent" refType="h" fact="0"/>
                      <dgm:constr type="h" for="ch" forName="Accent" refType="w" refFor="ch" refForName="Accent"/>
                      <dgm:constr type="w" for="ch" forName="Accent" refType="w" fact="0.5063"/>
                      <dgm:constr type="l" for="ch" forName="Parent" refType="w" fact="0.0557"/>
                      <dgm:constr type="t" for="ch" forName="Parent" refType="h" fact="0.11"/>
                      <dgm:constr type="h" for="ch" forName="Parent" refType="w" refFor="ch" refForName="Parent"/>
                      <dgm:constr type="w" for="ch" forName="Parent" refType="w" fact="0.3949"/>
                      <dgm:constr type="l" for="ch" forName="Image" refType="w" fact="0.3773"/>
                      <dgm:constr type="t" for="ch" forName="Image" refType="h" fact="0.035"/>
                      <dgm:constr type="h" for="ch" forName="Image" refType="h" fact="0.93"/>
                      <dgm:constr type="w" for="ch" forName="Image" refType="w" fact="0.6227"/>
                    </dgm:constrLst>
                  </dgm:else>
                </dgm:choose>
              </dgm:if>
              <dgm:else name="Name11">
                <dgm:choose name="Name12">
                  <dgm:if name="Name13" func="var" arg="dir" op="equ" val="norm">
                    <dgm:choose name="Name14">
                      <dgm:if name="Name15" axis="self" ptType="node" func="posOdd" op="equ" val="1">
                        <dgm:constrLst>
                          <dgm:constr type="l" for="ch" forName="Accent" refType="w" fact="0.3305"/>
                          <dgm:constr type="t" for="ch" forName="Accent" refType="w" fact="0"/>
                          <dgm:constr type="h" for="ch" forName="Accent" refType="w" refFor="ch" refForName="Accent"/>
                          <dgm:constr type="w" for="ch" forName="Accent" refType="w" fact="0.339"/>
                          <dgm:constr type="l" for="ch" forName="Parent" refType="w" fact="0.3678"/>
                          <dgm:constr type="t" for="ch" forName="Parent" refType="w" fact="0.0373"/>
                          <dgm:constr type="h" for="ch" forName="Parent" refType="w" refFor="ch" refForName="Parent"/>
                          <dgm:constr type="w" for="ch" forName="Parent" refType="w" fact="0.2644"/>
                          <dgm:constr type="l" for="ch" forName="Image" refType="w" fact="0"/>
                          <dgm:constr type="t" for="ch" forName="Image" refType="h" fact="0.035"/>
                          <dgm:constr type="h" for="ch" forName="Image" refType="h" fact="0.93"/>
                          <dgm:constr type="w" for="ch" forName="Image" refType="w" fact="0.4169"/>
                          <dgm:constr type="r" for="ch" forName="Space" refType="w"/>
                          <dgm:constr type="t" for="ch" forName="Space" refType="h" fact="0"/>
                          <dgm:constr type="h" for="ch" forName="Space" refType="h"/>
                          <dgm:constr type="w" for="ch" forName="Space" refType="w" fact="0.3305"/>
                        </dgm:constrLst>
                      </dgm:if>
                      <dgm:else name="Name16">
                        <dgm:constrLst>
                          <dgm:constr type="l" for="ch" forName="Accent" refType="w" fact="0.3305"/>
                          <dgm:constr type="t" for="ch" forName="Accent" refType="w" fact="0"/>
                          <dgm:constr type="h" for="ch" forName="Accent" refType="w" refFor="ch" refForName="Accent"/>
                          <dgm:constr type="w" for="ch" forName="Accent" refType="w" fact="0.339"/>
                          <dgm:constr type="l" for="ch" forName="Parent" refType="w" fact="0.3678"/>
                          <dgm:constr type="t" for="ch" forName="Parent" refType="w" fact="0.0373"/>
                          <dgm:constr type="h" for="ch" forName="Parent" refType="w" refFor="ch" refForName="Parent"/>
                          <dgm:constr type="w" for="ch" forName="Parent" refType="w" fact="0.2644"/>
                          <dgm:constr type="r" for="ch" forName="Image" refType="w"/>
                          <dgm:constr type="t" for="ch" forName="Image" refType="h" fact="0.035"/>
                          <dgm:constr type="h" for="ch" forName="Image" refType="h" fact="0.93"/>
                          <dgm:constr type="w" for="ch" forName="Image" refType="w" fact="0.4169"/>
                          <dgm:constr type="l" for="ch" forName="Space" refType="w" fact="0"/>
                          <dgm:constr type="t" for="ch" forName="Space" refType="h" fact="0"/>
                          <dgm:constr type="h" for="ch" forName="Space" refType="h"/>
                          <dgm:constr type="w" for="ch" forName="Space" refType="w" fact="0.3305"/>
                        </dgm:constrLst>
                      </dgm:else>
                    </dgm:choose>
                  </dgm:if>
                  <dgm:else name="Name17">
                    <dgm:choose name="Name18">
                      <dgm:if name="Name19" axis="self" ptType="node" func="posOdd" op="equ" val="1">
                        <dgm:constrLst>
                          <dgm:constr type="l" for="ch" forName="Accent" refType="w" fact="0.3305"/>
                          <dgm:constr type="t" for="ch" forName="Accent" refType="w" fact="0"/>
                          <dgm:constr type="h" for="ch" forName="Accent" refType="w" refFor="ch" refForName="Accent"/>
                          <dgm:constr type="w" for="ch" forName="Accent" refType="w" fact="0.339"/>
                          <dgm:constr type="l" for="ch" forName="Parent" refType="w" fact="0.3678"/>
                          <dgm:constr type="t" for="ch" forName="Parent" refType="w" fact="0.0373"/>
                          <dgm:constr type="h" for="ch" forName="Parent" refType="w" refFor="ch" refForName="Parent"/>
                          <dgm:constr type="w" for="ch" forName="Parent" refType="w" fact="0.2644"/>
                          <dgm:constr type="r" for="ch" forName="Image" refType="w"/>
                          <dgm:constr type="t" for="ch" forName="Image" refType="h" fact="0.035"/>
                          <dgm:constr type="h" for="ch" forName="Image" refType="h" fact="0.93"/>
                          <dgm:constr type="w" for="ch" forName="Image" refType="w" fact="0.4169"/>
                          <dgm:constr type="l" for="ch" forName="Space" refType="w" fact="0"/>
                          <dgm:constr type="t" for="ch" forName="Space" refType="h" fact="0"/>
                          <dgm:constr type="h" for="ch" forName="Space" refType="h"/>
                          <dgm:constr type="w" for="ch" forName="Space" refType="w" fact="0.3305"/>
                        </dgm:constrLst>
                      </dgm:if>
                      <dgm:else name="Name20">
                        <dgm:constrLst>
                          <dgm:constr type="l" for="ch" forName="Accent" refType="w" fact="0.3305"/>
                          <dgm:constr type="t" for="ch" forName="Accent" refType="w" fact="0"/>
                          <dgm:constr type="h" for="ch" forName="Accent" refType="w" refFor="ch" refForName="Accent"/>
                          <dgm:constr type="w" for="ch" forName="Accent" refType="w" fact="0.339"/>
                          <dgm:constr type="l" for="ch" forName="Parent" refType="w" fact="0.3678"/>
                          <dgm:constr type="t" for="ch" forName="Parent" refType="w" fact="0.0373"/>
                          <dgm:constr type="h" for="ch" forName="Parent" refType="w" refFor="ch" refForName="Parent"/>
                          <dgm:constr type="w" for="ch" forName="Parent" refType="w" fact="0.2644"/>
                          <dgm:constr type="l" for="ch" forName="Image" refType="w" fact="0"/>
                          <dgm:constr type="t" for="ch" forName="Image" refType="h" fact="0.035"/>
                          <dgm:constr type="h" for="ch" forName="Image" refType="h" fact="0.93"/>
                          <dgm:constr type="w" for="ch" forName="Image" refType="w" fact="0.4169"/>
                          <dgm:constr type="r" for="ch" forName="Space" refType="w"/>
                          <dgm:constr type="t" for="ch" forName="Space" refType="h" fact="0"/>
                          <dgm:constr type="h" for="ch" forName="Space" refType="h"/>
                          <dgm:constr type="w" for="ch" forName="Space" refType="w" fact="0.3305"/>
                        </dgm:constrLst>
                      </dgm:else>
                    </dgm:choose>
                  </dgm:else>
                </dgm:choose>
              </dgm:else>
            </dgm:choose>
          </dgm:if>
          <dgm:else name="Name21">
            <dgm:choose name="Name22">
              <dgm:if name="Name23" func="var" arg="dir" op="equ" val="norm">
                <dgm:choose name="Name24">
                  <dgm:if name="Name25" axis="self" ptType="node" func="posOdd" op="equ" val="1">
                    <dgm:constrLst>
                      <dgm:constr type="l" for="ch" forName="Accent" refType="w" fact="0.3305"/>
                      <dgm:constr type="t" for="ch" forName="Accent" refType="w" fact="0"/>
                      <dgm:constr type="h" for="ch" forName="Accent" refType="w" refFor="ch" refForName="Accent"/>
                      <dgm:constr type="w" for="ch" forName="Accent" refType="w" fact="0.339"/>
                      <dgm:constr type="l" for="ch" forName="Parent" refType="w" fact="0.3678"/>
                      <dgm:constr type="t" for="ch" forName="Parent" refType="w" fact="0.0373"/>
                      <dgm:constr type="h" for="ch" forName="Parent" refType="w" refFor="ch" refForName="Parent"/>
                      <dgm:constr type="w" for="ch" forName="Parent" refType="w" fact="0.2644"/>
                      <dgm:constr type="l" for="ch" forName="Image" refType="w" fact="0"/>
                      <dgm:constr type="t" for="ch" forName="Image" refType="h" fact="0.035"/>
                      <dgm:constr type="h" for="ch" forName="Image" refType="h" fact="0.93"/>
                      <dgm:constr type="w" for="ch" forName="Image" refType="w" fact="0.4169"/>
                      <dgm:constr type="r" for="ch" forName="Space" refType="w"/>
                      <dgm:constr type="t" for="ch" forName="Space" refType="h" fact="0"/>
                      <dgm:constr type="h" for="ch" forName="Space" refType="h"/>
                      <dgm:constr type="w" for="ch" forName="Space" refType="w" fact="0.3305"/>
                    </dgm:constrLst>
                  </dgm:if>
                  <dgm:else name="Name26">
                    <dgm:constrLst>
                      <dgm:constr type="l" for="ch" forName="Accent" refType="w" fact="0.3305"/>
                      <dgm:constr type="t" for="ch" forName="Accent" refType="w" fact="0"/>
                      <dgm:constr type="h" for="ch" forName="Accent" refType="w" refFor="ch" refForName="Accent"/>
                      <dgm:constr type="w" for="ch" forName="Accent" refType="w" fact="0.339"/>
                      <dgm:constr type="l" for="ch" forName="Parent" refType="w" fact="0.3678"/>
                      <dgm:constr type="t" for="ch" forName="Parent" refType="w" fact="0.0373"/>
                      <dgm:constr type="h" for="ch" forName="Parent" refType="w" refFor="ch" refForName="Parent"/>
                      <dgm:constr type="w" for="ch" forName="Parent" refType="w" fact="0.2644"/>
                      <dgm:constr type="r" for="ch" forName="Image" refType="w"/>
                      <dgm:constr type="t" for="ch" forName="Image" refType="h" fact="0.035"/>
                      <dgm:constr type="h" for="ch" forName="Image" refType="h" fact="0.93"/>
                      <dgm:constr type="w" for="ch" forName="Image" refType="w" fact="0.4169"/>
                      <dgm:constr type="l" for="ch" forName="Space" refType="w" fact="0"/>
                      <dgm:constr type="t" for="ch" forName="Space" refType="h" fact="0"/>
                      <dgm:constr type="h" for="ch" forName="Space" refType="h"/>
                      <dgm:constr type="w" for="ch" forName="Space" refType="w" fact="0.3305"/>
                    </dgm:constrLst>
                  </dgm:else>
                </dgm:choose>
              </dgm:if>
              <dgm:else name="Name27">
                <dgm:choose name="Name28">
                  <dgm:if name="Name29" axis="self" ptType="node" func="posOdd" op="equ" val="1">
                    <dgm:constrLst>
                      <dgm:constr type="l" for="ch" forName="Accent" refType="w" fact="0.3305"/>
                      <dgm:constr type="t" for="ch" forName="Accent" refType="w" fact="0"/>
                      <dgm:constr type="h" for="ch" forName="Accent" refType="w" refFor="ch" refForName="Accent"/>
                      <dgm:constr type="w" for="ch" forName="Accent" refType="w" fact="0.339"/>
                      <dgm:constr type="l" for="ch" forName="Parent" refType="w" fact="0.3678"/>
                      <dgm:constr type="t" for="ch" forName="Parent" refType="w" fact="0.0373"/>
                      <dgm:constr type="h" for="ch" forName="Parent" refType="w" refFor="ch" refForName="Parent"/>
                      <dgm:constr type="w" for="ch" forName="Parent" refType="w" fact="0.2644"/>
                      <dgm:constr type="r" for="ch" forName="Image" refType="w"/>
                      <dgm:constr type="t" for="ch" forName="Image" refType="h" fact="0.035"/>
                      <dgm:constr type="h" for="ch" forName="Image" refType="h" fact="0.93"/>
                      <dgm:constr type="w" for="ch" forName="Image" refType="w" fact="0.4169"/>
                      <dgm:constr type="l" for="ch" forName="Space" refType="w" fact="0"/>
                      <dgm:constr type="t" for="ch" forName="Space" refType="h" fact="0"/>
                      <dgm:constr type="h" for="ch" forName="Space" refType="h"/>
                      <dgm:constr type="w" for="ch" forName="Space" refType="w" fact="0.3305"/>
                    </dgm:constrLst>
                  </dgm:if>
                  <dgm:else name="Name30">
                    <dgm:constrLst>
                      <dgm:constr type="l" for="ch" forName="Accent" refType="w" fact="0.3305"/>
                      <dgm:constr type="t" for="ch" forName="Accent" refType="w" fact="0"/>
                      <dgm:constr type="h" for="ch" forName="Accent" refType="w" refFor="ch" refForName="Accent"/>
                      <dgm:constr type="w" for="ch" forName="Accent" refType="w" fact="0.339"/>
                      <dgm:constr type="l" for="ch" forName="Parent" refType="w" fact="0.3678"/>
                      <dgm:constr type="t" for="ch" forName="Parent" refType="w" fact="0.0373"/>
                      <dgm:constr type="h" for="ch" forName="Parent" refType="w" refFor="ch" refForName="Parent"/>
                      <dgm:constr type="w" for="ch" forName="Parent" refType="w" fact="0.2644"/>
                      <dgm:constr type="l" for="ch" forName="Image" refType="w" fact="0"/>
                      <dgm:constr type="t" for="ch" forName="Image" refType="h" fact="0.035"/>
                      <dgm:constr type="h" for="ch" forName="Image" refType="h" fact="0.93"/>
                      <dgm:constr type="w" for="ch" forName="Image" refType="w" fact="0.4169"/>
                      <dgm:constr type="r" for="ch" forName="Space" refType="w"/>
                      <dgm:constr type="t" for="ch" forName="Space" refType="h" fact="0"/>
                      <dgm:constr type="h" for="ch" forName="Space" refType="h"/>
                      <dgm:constr type="w" for="ch" forName="Space" refType="w" fact="0.3305"/>
                    </dgm:constrLst>
                  </dgm:else>
                </dgm:choose>
              </dgm:else>
            </dgm:choose>
          </dgm:else>
        </dgm:choose>
        <dgm:layoutNode name="Accent" styleLbl="alignNode1">
          <dgm:varLst>
            <dgm:chMax val="0"/>
            <dgm:chPref val="0"/>
          </dgm:varLst>
          <dgm:alg type="sp"/>
          <dgm:shape xmlns:r="http://schemas.openxmlformats.org/officeDocument/2006/relationships" type="donut" r:blip="">
            <dgm:adjLst>
              <dgm:adj idx="1" val="0.1101"/>
            </dgm:adjLst>
          </dgm:shape>
          <dgm:presOf/>
        </dgm:layoutNode>
        <dgm:layoutNode name="Image" styleLbl="bgImgPlace1">
          <dgm:varLst>
            <dgm:chMax val="0"/>
            <dgm:chPref val="0"/>
            <dgm:bulletEnabled val="1"/>
          </dgm:varLst>
          <dgm:alg type="sp"/>
          <dgm:shape xmlns:r="http://schemas.openxmlformats.org/officeDocument/2006/relationships" type="rect" r:blip="" blipPhldr="1">
            <dgm:adjLst/>
          </dgm:shape>
          <dgm:presOf/>
        </dgm:layoutNode>
        <dgm:layoutNode name="Parent" styleLbl="fgAccFollowNode1">
          <dgm:varLst>
            <dgm:chMax val="0"/>
            <dgm:chPref val="0"/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ellipse" r:blip="">
            <dgm:adjLst/>
          </dgm:shape>
          <dgm:presOf axis="desOrSelf" ptType="node"/>
          <dgm:constrLst>
            <dgm:constr type="lMarg" refType="primFontSz" fact="0"/>
            <dgm:constr type="rMarg" refType="primFontSz" fact="0"/>
            <dgm:constr type="tMarg" refType="primFontSz" fact="0"/>
            <dgm:constr type="bMarg" refType="primFontSz" fact="0"/>
          </dgm:constrLst>
          <dgm:ruleLst>
            <dgm:rule type="primFontSz" val="5" fact="NaN" max="NaN"/>
          </dgm:ruleLst>
        </dgm:layoutNode>
        <dgm:layoutNode name="Space">
          <dgm:varLst>
            <dgm:chMax val="0"/>
            <dgm:chPref val="0"/>
          </dgm:varLst>
          <dgm:alg type="sp"/>
          <dgm:shape xmlns:r="http://schemas.openxmlformats.org/officeDocument/2006/relationships" r:blip="">
            <dgm:adjLst/>
          </dgm:shape>
          <dgm:presOf/>
        </dgm:layoutNode>
      </dgm:layoutNode>
      <dgm:forEach name="Name31" axis="followSib" ptType="sibTrans" cnt="1">
        <dgm:layoutNode name="ConnectorComposite">
          <dgm:alg type="composite">
            <dgm:param type="ar" val=".4"/>
          </dgm:alg>
          <dgm:shape xmlns:r="http://schemas.openxmlformats.org/officeDocument/2006/relationships" r:blip="">
            <dgm:adjLst/>
          </dgm:shape>
          <dgm:constrLst>
            <dgm:constr type="l" for="ch" forName="TopSpacing" refType="w" fact="0"/>
            <dgm:constr type="t" for="ch" forName="TopSpacing" refType="h" fact="0"/>
            <dgm:constr type="h" for="ch" forName="TopSpacing" refType="h" fact="0.3"/>
            <dgm:constr type="w" for="ch" forName="TopSpacing" refType="w"/>
            <dgm:constr type="l" for="ch" forName="Connector" refType="w" fact="0"/>
            <dgm:constr type="t" for="ch" forName="Connector" refType="h" fact="0.3"/>
            <dgm:constr type="h" for="ch" forName="Connector" refType="h" fact="0.4"/>
            <dgm:constr type="w" for="ch" forName="Connector" refType="h" refFor="ch" refForName="Connector"/>
            <dgm:constr type="l" for="ch" forName="BottomSpacing" refType="w" fact="0"/>
            <dgm:constr type="t" for="ch" forName="BottomSpacing" refType="h" fact="0.7"/>
            <dgm:constr type="h" for="ch" forName="BottomSpacing" refType="h" fact="0.3"/>
            <dgm:constr type="w" for="ch" forName="BottomSpacing" refType="w"/>
          </dgm:constrLst>
          <dgm:layoutNode name="TopSpacing">
            <dgm:alg type="sp"/>
            <dgm:shape xmlns:r="http://schemas.openxmlformats.org/officeDocument/2006/relationships" r:blip="">
              <dgm:adjLst/>
            </dgm:shape>
          </dgm:layoutNode>
          <dgm:layoutNode name="Connector" styleLbl="alignNode1">
            <dgm:alg type="sp"/>
            <dgm:shape xmlns:r="http://schemas.openxmlformats.org/officeDocument/2006/relationships" type="flowChartConnector" r:blip="">
              <dgm:adjLst/>
            </dgm:shape>
            <dgm:presOf/>
          </dgm:layoutNode>
          <dgm:layoutNode name="BottomSpacing">
            <dgm:alg type="sp"/>
            <dgm:shape xmlns:r="http://schemas.openxmlformats.org/officeDocument/2006/relationships" r:blip="">
              <dgm:adjLst/>
            </dgm:shape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0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1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22.xml><?xml version="1.0" encoding="utf-8"?>
<dgm:layoutDef xmlns:dgm="http://schemas.openxmlformats.org/drawingml/2006/diagram" xmlns:a="http://schemas.openxmlformats.org/drawingml/2006/main" uniqueId="urn:microsoft.com/office/officeart/2009/3/layout/StepUpProcess">
  <dgm:title val=""/>
  <dgm:desc val=""/>
  <dgm:catLst>
    <dgm:cat type="process" pri="13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b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b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onstrLst>
      <dgm:constr type="alignOff" forName="rootnode" val="1"/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-0.765"/>
      <dgm:constr type="w" for="ch" forName="sibTrans" refType="w" fact="0.103"/>
      <dgm:constr type="h" for="ch" forName="sibTrans" refType="h" fact="0.103"/>
    </dgm:constrLst>
    <dgm:forEach name="nodesForEach" axis="ch" ptType="node">
      <dgm:layoutNode name="composite">
        <dgm:alg type="composite">
          <dgm:param type="ar" val="0.861"/>
        </dgm:alg>
        <dgm:shape xmlns:r="http://schemas.openxmlformats.org/officeDocument/2006/relationships" r:blip="">
          <dgm:adjLst/>
        </dgm:shape>
        <dgm:choose name="Name3">
          <dgm:if name="Name4" func="var" arg="dir" op="equ" val="norm">
            <dgm:constrLst>
              <dgm:constr type="l" for="ch" forName="LShape" refType="w" fact="0"/>
              <dgm:constr type="t" for="ch" forName="LShape" refType="h" fact="0.2347"/>
              <dgm:constr type="w" for="ch" forName="LShape" refType="w" fact="0.998"/>
              <dgm:constr type="h" for="ch" forName="LShape" refType="h" fact="0.5164"/>
              <dgm:constr type="r" for="ch" forName="ParentText" refType="w"/>
              <dgm:constr type="t" for="ch" forName="ParentText" refType="h" fact="0.32"/>
              <dgm:constr type="w" for="ch" forName="ParentText" refType="w" fact="0.901"/>
              <dgm:constr type="h" for="ch" forName="ParentText" refType="h" fact="0.68"/>
              <dgm:constr type="l" for="ch" forName="Triangle" refType="w" fact="0.83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if>
          <dgm:else name="Name5">
            <dgm:constrLst>
              <dgm:constr type="l" for="ch" forName="LShape" refType="w" fact="0.002"/>
              <dgm:constr type="t" for="ch" forName="LShape" refType="h" fact="0.2347"/>
              <dgm:constr type="w" for="ch" forName="LShape" refType="w"/>
              <dgm:constr type="h" for="ch" forName="LShape" refType="h" fact="0.5164"/>
              <dgm:constr type="l" for="ch" forName="ParentText" refType="w" fact="0"/>
              <dgm:constr type="t" for="ch" forName="ParentText" refType="h" fact="0.32"/>
              <dgm:constr type="w" for="ch" forName="ParentText" refType="w" fact="0.902"/>
              <dgm:constr type="h" for="ch" forName="ParentText" refType="h" fact="0.68"/>
              <dgm:constr type="l" for="ch" forName="Triangle" refType="w" fact="0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else>
        </dgm:choose>
        <dgm:layoutNode name="LShape" styleLbl="alignNode1">
          <dgm:alg type="sp"/>
          <dgm:choose name="Name6">
            <dgm:if name="Name7" func="var" arg="dir" op="equ" val="norm">
              <dgm:shape xmlns:r="http://schemas.openxmlformats.org/officeDocument/2006/relationships" rot="90" type="corner" r:blip="">
                <dgm:adjLst>
                  <dgm:adj idx="1" val="0.1612"/>
                  <dgm:adj idx="2" val="0.1611"/>
                </dgm:adjLst>
              </dgm:shape>
            </dgm:if>
            <dgm:else name="Name8">
              <dgm:shape xmlns:r="http://schemas.openxmlformats.org/officeDocument/2006/relationships" rot="180" type="corner" r:blip="">
                <dgm:adjLst>
                  <dgm:adj idx="1" val="0.1612"/>
                  <dgm:adj idx="2" val="0.1611"/>
                </dgm:adjLst>
              </dgm:shape>
            </dgm:else>
          </dgm:choose>
          <dgm:presOf/>
        </dgm:layoutNode>
        <dgm:layoutNode name="ParentText" styleLbl="revTx">
          <dgm:varLst>
            <dgm:chMax val="0"/>
            <dgm:chPref val="0"/>
            <dgm:bulletEnabled val="1"/>
          </dgm:varLst>
          <dgm:alg type="tx">
            <dgm:param type="parTxLTRAlign" val="l"/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9">
          <dgm:if name="Name10" axis="followSib" ptType="node" func="cnt" op="gte" val="1">
            <dgm:layoutNode name="Triangle" styleLbl="alignNode1">
              <dgm:alg type="sp"/>
              <dgm:choose name="Name11">
                <dgm:if name="Name12" func="var" arg="dir" op="equ" val="norm">
                  <dgm:shape xmlns:r="http://schemas.openxmlformats.org/officeDocument/2006/relationships" type="triangle" r:blip="">
                    <dgm:adjLst>
                      <dgm:adj idx="1" val="1"/>
                    </dgm:adjLst>
                  </dgm:shape>
                </dgm:if>
                <dgm:else name="Name13">
                  <dgm:shape xmlns:r="http://schemas.openxmlformats.org/officeDocument/2006/relationships" rot="90" type="triangle" r:blip="">
                    <dgm:adjLst>
                      <dgm:adj idx="1" val="1"/>
                    </dgm:adjLst>
                  </dgm:shape>
                </dgm:else>
              </dgm:choose>
              <dgm:presOf/>
            </dgm:layoutNode>
          </dgm:if>
          <dgm:else name="Name14"/>
        </dgm:choose>
      </dgm:layoutNode>
      <dgm:forEach name="sibTransForEach" axis="followSib" ptType="sibTrans" cnt="1">
        <dgm:layoutNode name="sibTrans">
          <dgm:alg type="composite">
            <dgm:param type="ar" val="0.861"/>
          </dgm:alg>
          <dgm:constrLst>
            <dgm:constr type="w" for="ch" forName="space" refType="w"/>
            <dgm:constr type="h" for="ch" forName="space" refType="w"/>
          </dgm:constrLst>
          <dgm:layoutNode name="space" styleLbl="alignNode1">
            <dgm:alg type="sp"/>
            <dgm:shape xmlns:r="http://schemas.openxmlformats.org/officeDocument/2006/relationships" r:blip="">
              <dgm:adjLst/>
            </dgm:shape>
            <dgm:presOf/>
          </dgm:layoutNode>
        </dgm:layoutNode>
      </dgm:forEach>
    </dgm:forEach>
  </dgm:layoutNode>
</dgm:layoutDef>
</file>

<file path=ppt/diagrams/layout23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4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25.xml><?xml version="1.0" encoding="utf-8"?>
<dgm:layoutDef xmlns:dgm="http://schemas.openxmlformats.org/drawingml/2006/diagram" xmlns:a="http://schemas.openxmlformats.org/drawingml/2006/main" uniqueId="urn:microsoft.com/office/officeart/2005/8/layout/pList1#1">
  <dgm:title val=""/>
  <dgm:desc val=""/>
  <dgm:catLst>
    <dgm:cat type="list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3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1"/>
      <dgm:constr type="sp" refType="w" refFor="ch" refForName="compNode" op="equ" fact="0.1"/>
      <dgm:constr type="primFontSz" for="des" ptType="node" op="equ" val="65"/>
    </dgm:constrLst>
    <dgm:ruleLst/>
    <dgm:forEach name="Name4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 axis="self"/>
        <dgm:constrLst>
          <dgm:constr type="h" refType="w" fact="1.06"/>
          <dgm:constr type="h" for="ch" forName="pictRect" refType="h" fact="0.65"/>
          <dgm:constr type="w" for="ch" forName="pictRect" refType="w"/>
          <dgm:constr type="l" for="ch" forName="pictRect"/>
          <dgm:constr type="t" for="ch" forName="pictRect"/>
          <dgm:constr type="w" for="ch" forName="textRect" refType="w"/>
          <dgm:constr type="h" for="ch" forName="textRect" refType="h" fact="0.35"/>
          <dgm:constr type="l" for="ch" forName="textRect"/>
          <dgm:constr type="t" for="ch" forName="textRect" refType="b" refFor="ch" refForName="pictRect"/>
        </dgm:constrLst>
        <dgm:ruleLst/>
        <dgm:layoutNode name="pictRect">
          <dgm:alg type="sp"/>
          <dgm:shape xmlns:r="http://schemas.openxmlformats.org/officeDocument/2006/relationships" type="roundRect" r:blip="" blipPhldr="1">
            <dgm:adjLst/>
          </dgm:shape>
          <dgm:presOf/>
          <dgm:constrLst/>
          <dgm:ruleLst/>
        </dgm:layoutNode>
        <dgm:layoutNode name="textRect" styleLbl="revTx">
          <dgm:varLst>
            <dgm:bulletEnabled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bMarg"/>
          </dgm:constrLst>
          <dgm:ruleLst>
            <dgm:rule type="primFontSz" val="5" fact="NaN" max="NaN"/>
          </dgm:ruleLst>
        </dgm:layoutNode>
      </dgm:layoutNode>
      <dgm:forEach name="Name5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matrix2">
  <dgm:title val=""/>
  <dgm:desc val=""/>
  <dgm:catLst>
    <dgm:cat type="matrix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axisShape" refType="w"/>
          <dgm:constr type="h" for="ch" forName="axisShape" refType="h"/>
          <dgm:constr type="w" for="ch" forName="rect1" refType="w" fact="0.4"/>
          <dgm:constr type="h" for="ch" forName="rect1" refType="w" fact="0.4"/>
          <dgm:constr type="l" for="ch" forName="rect1" refType="w" fact="0.065"/>
          <dgm:constr type="t" for="ch" forName="rect1" refType="h" fact="0.065"/>
          <dgm:constr type="w" for="ch" forName="rect2" refType="w" fact="0.4"/>
          <dgm:constr type="h" for="ch" forName="rect2" refType="h" fact="0.4"/>
          <dgm:constr type="r" for="ch" forName="rect2" refType="w" fact="0.935"/>
          <dgm:constr type="t" for="ch" forName="rect2" refType="h" fact="0.065"/>
          <dgm:constr type="w" for="ch" forName="rect3" refType="w" fact="0.4"/>
          <dgm:constr type="h" for="ch" forName="rect3" refType="w" fact="0.4"/>
          <dgm:constr type="l" for="ch" forName="rect3" refType="w" fact="0.065"/>
          <dgm:constr type="b" for="ch" forName="rect3" refType="h" fact="0.935"/>
          <dgm:constr type="w" for="ch" forName="rect4" refType="w" fact="0.4"/>
          <dgm:constr type="h" for="ch" forName="rect4" refType="h" fact="0.4"/>
          <dgm:constr type="r" for="ch" forName="rect4" refType="w" fact="0.935"/>
          <dgm:constr type="b" for="ch" forName="rect4" refType="h" fact="0.935"/>
        </dgm:constrLst>
      </dgm:if>
      <dgm:else name="Name2">
        <dgm:constrLst>
          <dgm:constr type="primFontSz" for="ch" ptType="node" op="equ" val="65"/>
          <dgm:constr type="w" for="ch" forName="axisShape" refType="w"/>
          <dgm:constr type="h" for="ch" forName="axisShape" refType="h"/>
          <dgm:constr type="w" for="ch" forName="rect1" refType="w" fact="0.4"/>
          <dgm:constr type="h" for="ch" forName="rect1" refType="w" fact="0.4"/>
          <dgm:constr type="r" for="ch" forName="rect1" refType="w" fact="0.935"/>
          <dgm:constr type="t" for="ch" forName="rect1" refType="h" fact="0.065"/>
          <dgm:constr type="w" for="ch" forName="rect2" refType="w" fact="0.4"/>
          <dgm:constr type="h" for="ch" forName="rect2" refType="h" fact="0.4"/>
          <dgm:constr type="l" for="ch" forName="rect2" refType="w" fact="0.065"/>
          <dgm:constr type="t" for="ch" forName="rect2" refType="h" fact="0.065"/>
          <dgm:constr type="w" for="ch" forName="rect3" refType="w" fact="0.4"/>
          <dgm:constr type="h" for="ch" forName="rect3" refType="w" fact="0.4"/>
          <dgm:constr type="r" for="ch" forName="rect3" refType="w" fact="0.935"/>
          <dgm:constr type="b" for="ch" forName="rect3" refType="h" fact="0.935"/>
          <dgm:constr type="w" for="ch" forName="rect4" refType="w" fact="0.4"/>
          <dgm:constr type="h" for="ch" forName="rect4" refType="h" fact="0.4"/>
          <dgm:constr type="l" for="ch" forName="rect4" refType="w" fact="0.065"/>
          <dgm:constr type="b" for="ch" forName="rect4" refType="h" fact="0.935"/>
        </dgm:constrLst>
      </dgm:else>
    </dgm:choose>
    <dgm:ruleLst/>
    <dgm:choose name="Name3">
      <dgm:if name="Name4" axis="ch" ptType="node" func="cnt" op="gte" val="1">
        <dgm:layoutNode name="axisShape" styleLbl="bgShp">
          <dgm:alg type="sp"/>
          <dgm:shape xmlns:r="http://schemas.openxmlformats.org/officeDocument/2006/relationships" type="quadArrow" r:blip="">
            <dgm:adjLst>
              <dgm:adj idx="1" val="0.02"/>
              <dgm:adj idx="2" val="0.04"/>
              <dgm:adj idx="3" val="0.05"/>
            </dgm:adjLst>
          </dgm:shape>
          <dgm:presOf/>
          <dgm:constrLst/>
          <dgm:ruleLst/>
        </dgm:layoutNode>
        <dgm:layoutNode name="rect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rect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rect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rect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7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8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9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10486" cy="344091"/>
          </a:xfrm>
          <a:prstGeom prst="rect">
            <a:avLst/>
          </a:prstGeom>
        </p:spPr>
        <p:txBody>
          <a:bodyPr vert="horz" lIns="91879" tIns="45939" rIns="91879" bIns="45939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5634489" y="0"/>
            <a:ext cx="4310486" cy="344091"/>
          </a:xfrm>
          <a:prstGeom prst="rect">
            <a:avLst/>
          </a:prstGeom>
        </p:spPr>
        <p:txBody>
          <a:bodyPr vert="horz" lIns="91879" tIns="45939" rIns="91879" bIns="45939" rtlCol="0"/>
          <a:lstStyle>
            <a:lvl1pPr algn="r">
              <a:defRPr sz="1200"/>
            </a:lvl1pPr>
          </a:lstStyle>
          <a:p>
            <a:fld id="{34ED8910-2392-4C45-AEEE-8BA4F100EE47}" type="datetimeFigureOut">
              <a:rPr lang="ru-RU" smtClean="0"/>
              <a:pPr/>
              <a:t>23/06/18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6513911"/>
            <a:ext cx="4310486" cy="344090"/>
          </a:xfrm>
          <a:prstGeom prst="rect">
            <a:avLst/>
          </a:prstGeom>
        </p:spPr>
        <p:txBody>
          <a:bodyPr vert="horz" lIns="91879" tIns="45939" rIns="91879" bIns="45939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5634489" y="6513911"/>
            <a:ext cx="4310486" cy="344090"/>
          </a:xfrm>
          <a:prstGeom prst="rect">
            <a:avLst/>
          </a:prstGeom>
        </p:spPr>
        <p:txBody>
          <a:bodyPr vert="horz" lIns="91879" tIns="45939" rIns="91879" bIns="45939" rtlCol="0" anchor="b"/>
          <a:lstStyle>
            <a:lvl1pPr algn="r">
              <a:defRPr sz="1200"/>
            </a:lvl1pPr>
          </a:lstStyle>
          <a:p>
            <a:fld id="{AFFB3998-8A08-4870-A54D-6C7AC31404E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510424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10486" cy="342900"/>
          </a:xfrm>
          <a:prstGeom prst="rect">
            <a:avLst/>
          </a:prstGeom>
        </p:spPr>
        <p:txBody>
          <a:bodyPr vert="horz" lIns="91879" tIns="45939" rIns="91879" bIns="4593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634489" y="0"/>
            <a:ext cx="4310486" cy="342900"/>
          </a:xfrm>
          <a:prstGeom prst="rect">
            <a:avLst/>
          </a:prstGeom>
        </p:spPr>
        <p:txBody>
          <a:bodyPr vert="horz" lIns="91879" tIns="45939" rIns="91879" bIns="45939" rtlCol="0"/>
          <a:lstStyle>
            <a:lvl1pPr algn="r">
              <a:defRPr sz="1200"/>
            </a:lvl1pPr>
          </a:lstStyle>
          <a:p>
            <a:fld id="{D0A999D6-9D88-45DC-AD74-8D9C4710D601}" type="datetimeFigureOut">
              <a:rPr lang="en-US" smtClean="0"/>
              <a:pPr/>
              <a:t>6/23/2018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259138" y="514350"/>
            <a:ext cx="3429000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879" tIns="45939" rIns="91879" bIns="4593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94729" y="3257550"/>
            <a:ext cx="7957820" cy="3086100"/>
          </a:xfrm>
          <a:prstGeom prst="rect">
            <a:avLst/>
          </a:prstGeom>
        </p:spPr>
        <p:txBody>
          <a:bodyPr vert="horz" lIns="91879" tIns="45939" rIns="91879" bIns="45939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909"/>
            <a:ext cx="4310486" cy="342900"/>
          </a:xfrm>
          <a:prstGeom prst="rect">
            <a:avLst/>
          </a:prstGeom>
        </p:spPr>
        <p:txBody>
          <a:bodyPr vert="horz" lIns="91879" tIns="45939" rIns="91879" bIns="4593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634489" y="6513909"/>
            <a:ext cx="4310486" cy="342900"/>
          </a:xfrm>
          <a:prstGeom prst="rect">
            <a:avLst/>
          </a:prstGeom>
        </p:spPr>
        <p:txBody>
          <a:bodyPr vert="horz" lIns="91879" tIns="45939" rIns="91879" bIns="45939" rtlCol="0" anchor="b"/>
          <a:lstStyle>
            <a:lvl1pPr algn="r">
              <a:defRPr sz="1200"/>
            </a:lvl1pPr>
          </a:lstStyle>
          <a:p>
            <a:fld id="{0F1DB760-0EBA-4576-A14B-D06F2D69CB2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130251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1DB760-0EBA-4576-A14B-D06F2D69CB2F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629258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411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 smtClean="0"/>
          </a:p>
        </p:txBody>
      </p:sp>
      <p:sp>
        <p:nvSpPr>
          <p:cNvPr id="1741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26941F03-5678-435B-8BFA-4312C0B4452D}" type="slidenum">
              <a:rPr lang="pt-PT" altLang="pt-PT" smtClean="0"/>
              <a:pPr/>
              <a:t>11</a:t>
            </a:fld>
            <a:endParaRPr lang="pt-PT" altLang="pt-PT" smtClean="0"/>
          </a:p>
        </p:txBody>
      </p:sp>
    </p:spTree>
    <p:extLst>
      <p:ext uri="{BB962C8B-B14F-4D97-AF65-F5344CB8AC3E}">
        <p14:creationId xmlns:p14="http://schemas.microsoft.com/office/powerpoint/2010/main" val="426234582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089102-443C-4F50-9B30-1F58757CF908}" type="slidenum">
              <a:rPr lang="ru-RU" smtClean="0"/>
              <a:pPr/>
              <a:t>25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926841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1DB760-0EBA-4576-A14B-D06F2D69CB2F}" type="slidenum">
              <a:rPr lang="en-US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292524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089102-443C-4F50-9B30-1F58757CF908}" type="slidenum">
              <a:rPr lang="ru-RU" smtClean="0"/>
              <a:pPr/>
              <a:t>28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630328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60" y="758952"/>
            <a:ext cx="75438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5038" y="4455621"/>
            <a:ext cx="75438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50B8D1-C5A5-48F4-98C6-8EDE53A11C88}" type="datetime1">
              <a:rPr lang="en-US" smtClean="0"/>
              <a:pPr/>
              <a:t>6/23/2018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13873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C775F7-748E-4494-B33A-6038DD92409F}" type="datetime1">
              <a:rPr lang="en-US" smtClean="0"/>
              <a:pPr/>
              <a:t>6/23/2018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74323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412302"/>
            <a:ext cx="1971675" cy="575989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412302"/>
            <a:ext cx="5800725" cy="5759898"/>
          </a:xfrm>
        </p:spPr>
        <p:txBody>
          <a:bodyPr vert="eaVert" lIns="45720" tIns="0" rIns="45720" bIns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0B899E-9F8A-436C-9193-C65887782546}" type="datetime1">
              <a:rPr lang="en-US" smtClean="0"/>
              <a:pPr/>
              <a:t>6/23/2018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574760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6841914"/>
      </p:ext>
    </p:extLst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83531-8AC1-429E-89CA-2577BC7DD01A}" type="datetime1">
              <a:rPr lang="en-US" smtClean="0"/>
              <a:pPr/>
              <a:t>6/23/2018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3910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758952"/>
            <a:ext cx="75438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4453128"/>
            <a:ext cx="75438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3DD6CF-3022-4EB8-92C7-49187129CC33}" type="datetime1">
              <a:rPr lang="en-US" smtClean="0"/>
              <a:pPr/>
              <a:t>6/23/2018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126928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845734"/>
            <a:ext cx="3703320" cy="40233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440" y="1845735"/>
            <a:ext cx="3703320" cy="40233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A899A9-E21A-4058-BDD1-FDE8BC4B2F9B}" type="datetime1">
              <a:rPr lang="en-US" smtClean="0"/>
              <a:pPr/>
              <a:t>6/23/2018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64229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" y="2582334"/>
            <a:ext cx="3703320" cy="3378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44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2582334"/>
            <a:ext cx="3703320" cy="3378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50B40A-F572-4F05-A40D-9323B626FC5A}" type="datetime1">
              <a:rPr lang="en-US" smtClean="0"/>
              <a:pPr/>
              <a:t>6/23/2018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18330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2808CF-23BF-4E11-919B-54DAA64312D7}" type="datetime1">
              <a:rPr lang="en-US" smtClean="0"/>
              <a:pPr/>
              <a:t>6/23/2018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09901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B1FB0D-F211-4AEB-832A-AB7FA469656C}" type="datetime1">
              <a:rPr lang="en-US" smtClean="0"/>
              <a:pPr/>
              <a:t>6/23/2018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31395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3" y="0"/>
            <a:ext cx="3038093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3030053" y="0"/>
            <a:ext cx="48006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594359"/>
            <a:ext cx="24003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00450" y="731520"/>
            <a:ext cx="4869180" cy="5257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2926080"/>
            <a:ext cx="24003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49134" y="6459786"/>
            <a:ext cx="1963883" cy="365125"/>
          </a:xfrm>
        </p:spPr>
        <p:txBody>
          <a:bodyPr/>
          <a:lstStyle>
            <a:lvl1pPr algn="l">
              <a:defRPr/>
            </a:lvl1pPr>
          </a:lstStyle>
          <a:p>
            <a:fld id="{4EC7E61A-2078-4AE8-97A8-8646662A7F9B}" type="datetime1">
              <a:rPr lang="en-US" smtClean="0"/>
              <a:pPr/>
              <a:t>6/23/2018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00450" y="6459786"/>
            <a:ext cx="348615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04880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9141619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2" y="491507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5074920"/>
            <a:ext cx="7585234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" y="0"/>
            <a:ext cx="9143989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2960" y="5907024"/>
            <a:ext cx="7589520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1F7273-AE89-4924-8C22-5E44CAEC3BDD}" type="datetime1">
              <a:rPr lang="en-US" smtClean="0"/>
              <a:pPr/>
              <a:t>6/23/2018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58990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6400800"/>
            <a:ext cx="9144001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5"/>
            <a:ext cx="9144001" cy="659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59" y="1845734"/>
            <a:ext cx="7543801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1" y="6459786"/>
            <a:ext cx="18542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2C2B7A12-2AA7-4003-9F0C-4042754C0EC9}" type="datetime1">
              <a:rPr lang="en-US" smtClean="0"/>
              <a:pPr/>
              <a:t>6/23/2018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64639" y="6459786"/>
            <a:ext cx="36171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25344" y="6459786"/>
            <a:ext cx="9840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895149" y="1737845"/>
            <a:ext cx="74752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193907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702" r:id="rId12"/>
  </p:sldLayoutIdLst>
  <p:hf hdr="0" ft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microsoft.com/office/2007/relationships/hdphoto" Target="../media/hdphoto1.wdp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4.jpeg"/><Relationship Id="rId5" Type="http://schemas.microsoft.com/office/2007/relationships/hdphoto" Target="../media/hdphoto1.wdp"/><Relationship Id="rId4" Type="http://schemas.openxmlformats.org/officeDocument/2006/relationships/image" Target="../media/image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16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4.jpeg"/><Relationship Id="rId5" Type="http://schemas.microsoft.com/office/2007/relationships/hdphoto" Target="../media/hdphoto1.wdp"/><Relationship Id="rId4" Type="http://schemas.openxmlformats.org/officeDocument/2006/relationships/image" Target="../media/image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2.jpeg"/><Relationship Id="rId4" Type="http://schemas.openxmlformats.org/officeDocument/2006/relationships/image" Target="../media/image19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2.jpeg"/><Relationship Id="rId4" Type="http://schemas.openxmlformats.org/officeDocument/2006/relationships/image" Target="../media/image22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eg"/><Relationship Id="rId3" Type="http://schemas.openxmlformats.org/officeDocument/2006/relationships/diagramLayout" Target="../diagrams/layout12.xml"/><Relationship Id="rId7" Type="http://schemas.openxmlformats.org/officeDocument/2006/relationships/image" Target="../media/image23.jpeg"/><Relationship Id="rId2" Type="http://schemas.openxmlformats.org/officeDocument/2006/relationships/diagramData" Target="../diagrams/data1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2.xml"/><Relationship Id="rId5" Type="http://schemas.openxmlformats.org/officeDocument/2006/relationships/diagramColors" Target="../diagrams/colors12.xml"/><Relationship Id="rId10" Type="http://schemas.microsoft.com/office/2007/relationships/hdphoto" Target="../media/hdphoto1.wdp"/><Relationship Id="rId4" Type="http://schemas.openxmlformats.org/officeDocument/2006/relationships/diagramQuickStyle" Target="../diagrams/quickStyle12.xml"/><Relationship Id="rId9" Type="http://schemas.openxmlformats.org/officeDocument/2006/relationships/image" Target="../media/image2.jpe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eg"/><Relationship Id="rId3" Type="http://schemas.openxmlformats.org/officeDocument/2006/relationships/diagramLayout" Target="../diagrams/layout13.xml"/><Relationship Id="rId7" Type="http://schemas.openxmlformats.org/officeDocument/2006/relationships/image" Target="../media/image25.jpeg"/><Relationship Id="rId2" Type="http://schemas.openxmlformats.org/officeDocument/2006/relationships/diagramData" Target="../diagrams/data13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13.xml"/><Relationship Id="rId5" Type="http://schemas.openxmlformats.org/officeDocument/2006/relationships/diagramColors" Target="../diagrams/colors13.xml"/><Relationship Id="rId4" Type="http://schemas.openxmlformats.org/officeDocument/2006/relationships/diagramQuickStyle" Target="../diagrams/quickStyle13.xml"/><Relationship Id="rId9" Type="http://schemas.microsoft.com/office/2007/relationships/hdphoto" Target="../media/hdphoto1.wdp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14.xml"/><Relationship Id="rId3" Type="http://schemas.openxmlformats.org/officeDocument/2006/relationships/image" Target="../media/image2.jpeg"/><Relationship Id="rId7" Type="http://schemas.openxmlformats.org/officeDocument/2006/relationships/diagramLayout" Target="../diagrams/layout14.xml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2.xml"/><Relationship Id="rId6" Type="http://schemas.openxmlformats.org/officeDocument/2006/relationships/diagramData" Target="../diagrams/data14.xml"/><Relationship Id="rId11" Type="http://schemas.openxmlformats.org/officeDocument/2006/relationships/image" Target="../media/image28.png"/><Relationship Id="rId5" Type="http://schemas.openxmlformats.org/officeDocument/2006/relationships/image" Target="../media/image27.png"/><Relationship Id="rId10" Type="http://schemas.microsoft.com/office/2007/relationships/diagramDrawing" Target="../diagrams/drawing14.xml"/><Relationship Id="rId4" Type="http://schemas.microsoft.com/office/2007/relationships/hdphoto" Target="../media/hdphoto1.wdp"/><Relationship Id="rId9" Type="http://schemas.openxmlformats.org/officeDocument/2006/relationships/diagramColors" Target="../diagrams/colors14.xml"/></Relationships>
</file>

<file path=ppt/slides/_rels/slide17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5.xml"/><Relationship Id="rId3" Type="http://schemas.microsoft.com/office/2007/relationships/hdphoto" Target="../media/hdphoto1.wdp"/><Relationship Id="rId7" Type="http://schemas.openxmlformats.org/officeDocument/2006/relationships/diagramColors" Target="../diagrams/colors15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Relationship Id="rId6" Type="http://schemas.openxmlformats.org/officeDocument/2006/relationships/diagramQuickStyle" Target="../diagrams/quickStyle15.xml"/><Relationship Id="rId5" Type="http://schemas.openxmlformats.org/officeDocument/2006/relationships/diagramLayout" Target="../diagrams/layout15.xml"/><Relationship Id="rId10" Type="http://schemas.openxmlformats.org/officeDocument/2006/relationships/image" Target="../media/image30.emf"/><Relationship Id="rId4" Type="http://schemas.openxmlformats.org/officeDocument/2006/relationships/diagramData" Target="../diagrams/data15.xml"/><Relationship Id="rId9" Type="http://schemas.openxmlformats.org/officeDocument/2006/relationships/image" Target="../media/image29.jpe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6.xml"/><Relationship Id="rId3" Type="http://schemas.openxmlformats.org/officeDocument/2006/relationships/image" Target="../media/image2.jpeg"/><Relationship Id="rId7" Type="http://schemas.openxmlformats.org/officeDocument/2006/relationships/diagramQuickStyle" Target="../diagrams/quickStyle16.xml"/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7.xml"/><Relationship Id="rId6" Type="http://schemas.openxmlformats.org/officeDocument/2006/relationships/diagramLayout" Target="../diagrams/layout16.xml"/><Relationship Id="rId5" Type="http://schemas.openxmlformats.org/officeDocument/2006/relationships/diagramData" Target="../diagrams/data16.xml"/><Relationship Id="rId4" Type="http://schemas.microsoft.com/office/2007/relationships/hdphoto" Target="../media/hdphoto1.wdp"/><Relationship Id="rId9" Type="http://schemas.microsoft.com/office/2007/relationships/diagramDrawing" Target="../diagrams/drawing1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7" Type="http://schemas.openxmlformats.org/officeDocument/2006/relationships/image" Target="../media/image36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2.jpeg"/><Relationship Id="rId4" Type="http://schemas.openxmlformats.org/officeDocument/2006/relationships/image" Target="../media/image35.jpeg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jpeg"/><Relationship Id="rId13" Type="http://schemas.microsoft.com/office/2007/relationships/diagramDrawing" Target="../diagrams/drawing17.xml"/><Relationship Id="rId3" Type="http://schemas.openxmlformats.org/officeDocument/2006/relationships/image" Target="../media/image38.png"/><Relationship Id="rId7" Type="http://schemas.microsoft.com/office/2007/relationships/hdphoto" Target="../media/hdphoto1.wdp"/><Relationship Id="rId12" Type="http://schemas.openxmlformats.org/officeDocument/2006/relationships/diagramColors" Target="../diagrams/colors17.xml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.jpeg"/><Relationship Id="rId11" Type="http://schemas.openxmlformats.org/officeDocument/2006/relationships/diagramQuickStyle" Target="../diagrams/quickStyle17.xml"/><Relationship Id="rId5" Type="http://schemas.openxmlformats.org/officeDocument/2006/relationships/image" Target="../media/image40.png"/><Relationship Id="rId10" Type="http://schemas.openxmlformats.org/officeDocument/2006/relationships/diagramLayout" Target="../diagrams/layout17.xml"/><Relationship Id="rId4" Type="http://schemas.openxmlformats.org/officeDocument/2006/relationships/image" Target="../media/image39.png"/><Relationship Id="rId9" Type="http://schemas.openxmlformats.org/officeDocument/2006/relationships/diagramData" Target="../diagrams/data1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.jpeg"/><Relationship Id="rId5" Type="http://schemas.microsoft.com/office/2007/relationships/hdphoto" Target="../media/hdphoto1.wdp"/><Relationship Id="rId4" Type="http://schemas.openxmlformats.org/officeDocument/2006/relationships/image" Target="../media/image2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7.jpeg"/><Relationship Id="rId5" Type="http://schemas.microsoft.com/office/2007/relationships/hdphoto" Target="../media/hdphoto1.wdp"/><Relationship Id="rId4" Type="http://schemas.openxmlformats.org/officeDocument/2006/relationships/image" Target="../media/image2.jpe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8.xml"/><Relationship Id="rId13" Type="http://schemas.openxmlformats.org/officeDocument/2006/relationships/diagramLayout" Target="../diagrams/layout19.xml"/><Relationship Id="rId3" Type="http://schemas.microsoft.com/office/2007/relationships/hdphoto" Target="../media/hdphoto1.wdp"/><Relationship Id="rId7" Type="http://schemas.openxmlformats.org/officeDocument/2006/relationships/diagramData" Target="../diagrams/data18.xml"/><Relationship Id="rId12" Type="http://schemas.openxmlformats.org/officeDocument/2006/relationships/diagramData" Target="../diagrams/data19.xml"/><Relationship Id="rId2" Type="http://schemas.openxmlformats.org/officeDocument/2006/relationships/image" Target="../media/image2.jpeg"/><Relationship Id="rId16" Type="http://schemas.microsoft.com/office/2007/relationships/diagramDrawing" Target="../diagrams/drawing1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0.jpeg"/><Relationship Id="rId11" Type="http://schemas.microsoft.com/office/2007/relationships/diagramDrawing" Target="../diagrams/drawing18.xml"/><Relationship Id="rId5" Type="http://schemas.openxmlformats.org/officeDocument/2006/relationships/image" Target="../media/image49.png"/><Relationship Id="rId15" Type="http://schemas.openxmlformats.org/officeDocument/2006/relationships/diagramColors" Target="../diagrams/colors19.xml"/><Relationship Id="rId10" Type="http://schemas.openxmlformats.org/officeDocument/2006/relationships/diagramColors" Target="../diagrams/colors18.xml"/><Relationship Id="rId4" Type="http://schemas.openxmlformats.org/officeDocument/2006/relationships/image" Target="../media/image48.jpeg"/><Relationship Id="rId9" Type="http://schemas.openxmlformats.org/officeDocument/2006/relationships/diagramQuickStyle" Target="../diagrams/quickStyle18.xml"/><Relationship Id="rId14" Type="http://schemas.openxmlformats.org/officeDocument/2006/relationships/diagramQuickStyle" Target="../diagrams/quickStyle19.xml"/></Relationships>
</file>

<file path=ppt/slides/_rels/slide24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13" Type="http://schemas.microsoft.com/office/2007/relationships/diagramDrawing" Target="../diagrams/drawing21.xml"/><Relationship Id="rId3" Type="http://schemas.openxmlformats.org/officeDocument/2006/relationships/diagramLayout" Target="../diagrams/layout20.xml"/><Relationship Id="rId7" Type="http://schemas.openxmlformats.org/officeDocument/2006/relationships/image" Target="../media/image2.jpeg"/><Relationship Id="rId12" Type="http://schemas.openxmlformats.org/officeDocument/2006/relationships/diagramColors" Target="../diagrams/colors21.xml"/><Relationship Id="rId2" Type="http://schemas.openxmlformats.org/officeDocument/2006/relationships/diagramData" Target="../diagrams/data2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0.xml"/><Relationship Id="rId11" Type="http://schemas.openxmlformats.org/officeDocument/2006/relationships/diagramQuickStyle" Target="../diagrams/quickStyle21.xml"/><Relationship Id="rId5" Type="http://schemas.openxmlformats.org/officeDocument/2006/relationships/diagramColors" Target="../diagrams/colors20.xml"/><Relationship Id="rId10" Type="http://schemas.openxmlformats.org/officeDocument/2006/relationships/diagramLayout" Target="../diagrams/layout21.xml"/><Relationship Id="rId4" Type="http://schemas.openxmlformats.org/officeDocument/2006/relationships/diagramQuickStyle" Target="../diagrams/quickStyle20.xml"/><Relationship Id="rId9" Type="http://schemas.openxmlformats.org/officeDocument/2006/relationships/diagramData" Target="../diagrams/data2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4" Type="http://schemas.microsoft.com/office/2007/relationships/hdphoto" Target="../media/hdphoto1.wdp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7" Type="http://schemas.openxmlformats.org/officeDocument/2006/relationships/image" Target="../media/image5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2.jpeg"/><Relationship Id="rId5" Type="http://schemas.microsoft.com/office/2007/relationships/hdphoto" Target="../media/hdphoto1.wdp"/><Relationship Id="rId4" Type="http://schemas.openxmlformats.org/officeDocument/2006/relationships/image" Target="../media/image2.jpeg"/></Relationships>
</file>

<file path=ppt/slides/_rels/slide27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2.xml"/><Relationship Id="rId3" Type="http://schemas.microsoft.com/office/2007/relationships/hdphoto" Target="../media/hdphoto1.wdp"/><Relationship Id="rId7" Type="http://schemas.openxmlformats.org/officeDocument/2006/relationships/diagramColors" Target="../diagrams/colors22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Relationship Id="rId6" Type="http://schemas.openxmlformats.org/officeDocument/2006/relationships/diagramQuickStyle" Target="../diagrams/quickStyle22.xml"/><Relationship Id="rId5" Type="http://schemas.openxmlformats.org/officeDocument/2006/relationships/diagramLayout" Target="../diagrams/layout22.xml"/><Relationship Id="rId4" Type="http://schemas.openxmlformats.org/officeDocument/2006/relationships/diagramData" Target="../diagrams/data22.xml"/><Relationship Id="rId9" Type="http://schemas.openxmlformats.org/officeDocument/2006/relationships/image" Target="../media/image54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5" Type="http://schemas.microsoft.com/office/2007/relationships/hdphoto" Target="../media/hdphoto1.wdp"/><Relationship Id="rId4" Type="http://schemas.openxmlformats.org/officeDocument/2006/relationships/image" Target="../media/image2.jpe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jpeg"/><Relationship Id="rId3" Type="http://schemas.openxmlformats.org/officeDocument/2006/relationships/diagramLayout" Target="../diagrams/layout23.xml"/><Relationship Id="rId7" Type="http://schemas.openxmlformats.org/officeDocument/2006/relationships/image" Target="../media/image56.jpeg"/><Relationship Id="rId2" Type="http://schemas.openxmlformats.org/officeDocument/2006/relationships/diagramData" Target="../diagrams/data23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23.xml"/><Relationship Id="rId5" Type="http://schemas.openxmlformats.org/officeDocument/2006/relationships/diagramColors" Target="../diagrams/colors23.xml"/><Relationship Id="rId10" Type="http://schemas.microsoft.com/office/2007/relationships/hdphoto" Target="../media/hdphoto1.wdp"/><Relationship Id="rId4" Type="http://schemas.openxmlformats.org/officeDocument/2006/relationships/diagramQuickStyle" Target="../diagrams/quickStyle23.xml"/><Relationship Id="rId9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diagramLayout" Target="../diagrams/layout1.xml"/><Relationship Id="rId7" Type="http://schemas.openxmlformats.org/officeDocument/2006/relationships/image" Target="../media/image2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0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diagramLayout" Target="../diagrams/layout24.xml"/><Relationship Id="rId7" Type="http://schemas.openxmlformats.org/officeDocument/2006/relationships/image" Target="../media/image2.jpeg"/><Relationship Id="rId2" Type="http://schemas.openxmlformats.org/officeDocument/2006/relationships/diagramData" Target="../diagrams/data24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4.xml"/><Relationship Id="rId5" Type="http://schemas.openxmlformats.org/officeDocument/2006/relationships/diagramColors" Target="../diagrams/colors24.xml"/><Relationship Id="rId10" Type="http://schemas.openxmlformats.org/officeDocument/2006/relationships/image" Target="../media/image59.jpeg"/><Relationship Id="rId4" Type="http://schemas.openxmlformats.org/officeDocument/2006/relationships/diagramQuickStyle" Target="../diagrams/quickStyle24.xml"/><Relationship Id="rId9" Type="http://schemas.openxmlformats.org/officeDocument/2006/relationships/image" Target="../media/image58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32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diagramLayout" Target="../diagrams/layout25.xml"/><Relationship Id="rId7" Type="http://schemas.openxmlformats.org/officeDocument/2006/relationships/image" Target="../media/image2.jpeg"/><Relationship Id="rId2" Type="http://schemas.openxmlformats.org/officeDocument/2006/relationships/diagramData" Target="../diagrams/data2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5.xml"/><Relationship Id="rId5" Type="http://schemas.openxmlformats.org/officeDocument/2006/relationships/diagramColors" Target="../diagrams/colors25.xml"/><Relationship Id="rId4" Type="http://schemas.openxmlformats.org/officeDocument/2006/relationships/diagramQuickStyle" Target="../diagrams/quickStyle25.xml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diagramLayout" Target="../diagrams/layout2.xml"/><Relationship Id="rId7" Type="http://schemas.openxmlformats.org/officeDocument/2006/relationships/image" Target="../media/image2.jpe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4.xml"/><Relationship Id="rId13" Type="http://schemas.microsoft.com/office/2007/relationships/hdphoto" Target="../media/hdphoto1.wdp"/><Relationship Id="rId3" Type="http://schemas.openxmlformats.org/officeDocument/2006/relationships/diagramLayout" Target="../diagrams/layout3.xml"/><Relationship Id="rId7" Type="http://schemas.openxmlformats.org/officeDocument/2006/relationships/diagramData" Target="../diagrams/data4.xml"/><Relationship Id="rId12" Type="http://schemas.openxmlformats.org/officeDocument/2006/relationships/image" Target="../media/image2.jpe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3.xml"/><Relationship Id="rId11" Type="http://schemas.microsoft.com/office/2007/relationships/diagramDrawing" Target="../diagrams/drawing4.xml"/><Relationship Id="rId5" Type="http://schemas.openxmlformats.org/officeDocument/2006/relationships/diagramColors" Target="../diagrams/colors3.xml"/><Relationship Id="rId10" Type="http://schemas.openxmlformats.org/officeDocument/2006/relationships/diagramColors" Target="../diagrams/colors4.xml"/><Relationship Id="rId4" Type="http://schemas.openxmlformats.org/officeDocument/2006/relationships/diagramQuickStyle" Target="../diagrams/quickStyle3.xml"/><Relationship Id="rId9" Type="http://schemas.openxmlformats.org/officeDocument/2006/relationships/diagramQuickStyle" Target="../diagrams/quickStyle4.xml"/><Relationship Id="rId14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5.xml"/><Relationship Id="rId13" Type="http://schemas.openxmlformats.org/officeDocument/2006/relationships/diagramColors" Target="../diagrams/colors6.xml"/><Relationship Id="rId18" Type="http://schemas.openxmlformats.org/officeDocument/2006/relationships/diagramQuickStyle" Target="../diagrams/quickStyle7.xml"/><Relationship Id="rId3" Type="http://schemas.microsoft.com/office/2007/relationships/hdphoto" Target="../media/hdphoto1.wdp"/><Relationship Id="rId21" Type="http://schemas.openxmlformats.org/officeDocument/2006/relationships/image" Target="../media/image6.jpeg"/><Relationship Id="rId7" Type="http://schemas.openxmlformats.org/officeDocument/2006/relationships/diagramColors" Target="../diagrams/colors5.xml"/><Relationship Id="rId12" Type="http://schemas.openxmlformats.org/officeDocument/2006/relationships/diagramQuickStyle" Target="../diagrams/quickStyle6.xml"/><Relationship Id="rId17" Type="http://schemas.openxmlformats.org/officeDocument/2006/relationships/diagramLayout" Target="../diagrams/layout7.xml"/><Relationship Id="rId2" Type="http://schemas.openxmlformats.org/officeDocument/2006/relationships/image" Target="../media/image2.jpeg"/><Relationship Id="rId16" Type="http://schemas.openxmlformats.org/officeDocument/2006/relationships/diagramData" Target="../diagrams/data7.xml"/><Relationship Id="rId20" Type="http://schemas.microsoft.com/office/2007/relationships/diagramDrawing" Target="../diagrams/drawing7.xml"/><Relationship Id="rId1" Type="http://schemas.openxmlformats.org/officeDocument/2006/relationships/slideLayout" Target="../slideLayouts/slideLayout3.xml"/><Relationship Id="rId6" Type="http://schemas.openxmlformats.org/officeDocument/2006/relationships/diagramQuickStyle" Target="../diagrams/quickStyle5.xml"/><Relationship Id="rId11" Type="http://schemas.openxmlformats.org/officeDocument/2006/relationships/diagramLayout" Target="../diagrams/layout6.xml"/><Relationship Id="rId5" Type="http://schemas.openxmlformats.org/officeDocument/2006/relationships/diagramLayout" Target="../diagrams/layout5.xml"/><Relationship Id="rId15" Type="http://schemas.openxmlformats.org/officeDocument/2006/relationships/image" Target="../media/image5.jpeg"/><Relationship Id="rId23" Type="http://schemas.openxmlformats.org/officeDocument/2006/relationships/image" Target="../media/image8.jpeg"/><Relationship Id="rId10" Type="http://schemas.openxmlformats.org/officeDocument/2006/relationships/diagramData" Target="../diagrams/data6.xml"/><Relationship Id="rId19" Type="http://schemas.openxmlformats.org/officeDocument/2006/relationships/diagramColors" Target="../diagrams/colors7.xml"/><Relationship Id="rId4" Type="http://schemas.openxmlformats.org/officeDocument/2006/relationships/diagramData" Target="../diagrams/data5.xml"/><Relationship Id="rId9" Type="http://schemas.openxmlformats.org/officeDocument/2006/relationships/image" Target="../media/image4.jpeg"/><Relationship Id="rId14" Type="http://schemas.microsoft.com/office/2007/relationships/diagramDrawing" Target="../diagrams/drawing6.xml"/><Relationship Id="rId22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diagramLayout" Target="../diagrams/layout8.xml"/><Relationship Id="rId7" Type="http://schemas.openxmlformats.org/officeDocument/2006/relationships/image" Target="../media/image2.jpeg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10" Type="http://schemas.openxmlformats.org/officeDocument/2006/relationships/image" Target="../media/image10.jpeg"/><Relationship Id="rId4" Type="http://schemas.openxmlformats.org/officeDocument/2006/relationships/diagramQuickStyle" Target="../diagrams/quickStyle8.xml"/><Relationship Id="rId9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diagramLayout" Target="../diagrams/layout9.xml"/><Relationship Id="rId7" Type="http://schemas.openxmlformats.org/officeDocument/2006/relationships/image" Target="../media/image2.jpeg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13" Type="http://schemas.microsoft.com/office/2007/relationships/diagramDrawing" Target="../diagrams/drawing11.xml"/><Relationship Id="rId3" Type="http://schemas.openxmlformats.org/officeDocument/2006/relationships/diagramLayout" Target="../diagrams/layout10.xml"/><Relationship Id="rId7" Type="http://schemas.openxmlformats.org/officeDocument/2006/relationships/image" Target="../media/image2.jpeg"/><Relationship Id="rId12" Type="http://schemas.openxmlformats.org/officeDocument/2006/relationships/diagramColors" Target="../diagrams/colors11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0.xml"/><Relationship Id="rId11" Type="http://schemas.openxmlformats.org/officeDocument/2006/relationships/diagramQuickStyle" Target="../diagrams/quickStyle11.xml"/><Relationship Id="rId5" Type="http://schemas.openxmlformats.org/officeDocument/2006/relationships/diagramColors" Target="../diagrams/colors10.xml"/><Relationship Id="rId10" Type="http://schemas.openxmlformats.org/officeDocument/2006/relationships/diagramLayout" Target="../diagrams/layout11.xml"/><Relationship Id="rId4" Type="http://schemas.openxmlformats.org/officeDocument/2006/relationships/diagramQuickStyle" Target="../diagrams/quickStyle10.xml"/><Relationship Id="rId9" Type="http://schemas.openxmlformats.org/officeDocument/2006/relationships/diagramData" Target="../diagrams/data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523139" y="1274435"/>
            <a:ext cx="8241737" cy="119109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</a:pPr>
            <a:r>
              <a:rPr lang="ru-RU" altLang="pt-PT" sz="2800" b="1" dirty="0" smtClean="0">
                <a:latin typeface="Times New Roman" panose="02020603050405020304" pitchFamily="18" charset="0"/>
                <a:ea typeface="Dotum" pitchFamily="34" charset="-127"/>
                <a:cs typeface="Times New Roman" panose="02020603050405020304" pitchFamily="18" charset="0"/>
              </a:rPr>
              <a:t>Стационарное обеспечение качества и безопасности использования лекарственных средств </a:t>
            </a:r>
            <a:endParaRPr lang="ru-RU" sz="2800" b="1" dirty="0" smtClean="0">
              <a:ln/>
              <a:solidFill>
                <a:srgbClr val="3A9CB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3106238"/>
            <a:ext cx="6941130" cy="2254278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19134"/>
          <a:stretch/>
        </p:blipFill>
        <p:spPr>
          <a:xfrm>
            <a:off x="2267744" y="422689"/>
            <a:ext cx="4752528" cy="407673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4644008" y="5360516"/>
            <a:ext cx="367010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Докладчик</a:t>
            </a:r>
            <a:r>
              <a:rPr lang="ru-R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</a:t>
            </a:r>
            <a:r>
              <a:rPr lang="ru-R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жанабаева </a:t>
            </a:r>
            <a:r>
              <a:rPr lang="ru-RU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Шырай</a:t>
            </a:r>
            <a:endParaRPr lang="ru-RU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419872" y="6381328"/>
            <a:ext cx="300266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Астана 2018 год</a:t>
            </a:r>
            <a:endParaRPr lang="ru-RU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1663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ítulo 4"/>
          <p:cNvSpPr>
            <a:spLocks/>
          </p:cNvSpPr>
          <p:nvPr/>
        </p:nvSpPr>
        <p:spPr bwMode="auto">
          <a:xfrm>
            <a:off x="1591090" y="1193615"/>
            <a:ext cx="2562892" cy="4802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80000"/>
              </a:lnSpc>
              <a:defRPr/>
            </a:pPr>
            <a:r>
              <a:rPr lang="ru-RU" altLang="pt-PT" sz="315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</a:t>
            </a:r>
            <a:r>
              <a:rPr lang="ru-RU" altLang="pt-PT" sz="3151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  <a:cs typeface="Tahoma" panose="020B0604030504040204" pitchFamily="34" charset="0"/>
              </a:rPr>
              <a:t>:</a:t>
            </a:r>
            <a:endParaRPr lang="pt-BR" altLang="pt-PT" sz="4951" b="1" dirty="0">
              <a:solidFill>
                <a:schemeClr val="tx1">
                  <a:lumMod val="85000"/>
                  <a:lumOff val="15000"/>
                </a:schemeClr>
              </a:solidFill>
              <a:latin typeface="Century Gothic" panose="020B0502020202020204" pitchFamily="34" charset="0"/>
              <a:cs typeface="Tahoma" panose="020B0604030504040204" pitchFamily="34" charset="0"/>
            </a:endParaRPr>
          </a:p>
        </p:txBody>
      </p:sp>
      <p:sp>
        <p:nvSpPr>
          <p:cNvPr id="36" name="Retângulo 35"/>
          <p:cNvSpPr/>
          <p:nvPr/>
        </p:nvSpPr>
        <p:spPr>
          <a:xfrm>
            <a:off x="589514" y="3037183"/>
            <a:ext cx="5024555" cy="675260"/>
          </a:xfrm>
          <a:prstGeom prst="rect">
            <a:avLst/>
          </a:prstGeom>
          <a:solidFill>
            <a:srgbClr val="E8E8E8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PT" sz="1350"/>
          </a:p>
        </p:txBody>
      </p:sp>
      <p:sp>
        <p:nvSpPr>
          <p:cNvPr id="40" name="Retângulo 39"/>
          <p:cNvSpPr/>
          <p:nvPr/>
        </p:nvSpPr>
        <p:spPr>
          <a:xfrm>
            <a:off x="589514" y="3889892"/>
            <a:ext cx="5024555" cy="675260"/>
          </a:xfrm>
          <a:prstGeom prst="rect">
            <a:avLst/>
          </a:prstGeom>
          <a:solidFill>
            <a:srgbClr val="E8E8E8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PT" sz="1350"/>
          </a:p>
        </p:txBody>
      </p:sp>
      <p:sp>
        <p:nvSpPr>
          <p:cNvPr id="41" name="Retângulo 40"/>
          <p:cNvSpPr/>
          <p:nvPr/>
        </p:nvSpPr>
        <p:spPr>
          <a:xfrm>
            <a:off x="589514" y="4743793"/>
            <a:ext cx="5024555" cy="675261"/>
          </a:xfrm>
          <a:prstGeom prst="rect">
            <a:avLst/>
          </a:prstGeom>
          <a:solidFill>
            <a:srgbClr val="E8E8E8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PT" sz="1350"/>
          </a:p>
        </p:txBody>
      </p:sp>
      <p:sp>
        <p:nvSpPr>
          <p:cNvPr id="18" name="Subtítulo 5"/>
          <p:cNvSpPr txBox="1">
            <a:spLocks/>
          </p:cNvSpPr>
          <p:nvPr/>
        </p:nvSpPr>
        <p:spPr bwMode="auto">
          <a:xfrm>
            <a:off x="718135" y="3217252"/>
            <a:ext cx="2350906" cy="3139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133346" indent="-133346">
              <a:lnSpc>
                <a:spcPct val="80000"/>
              </a:lnSpc>
              <a:spcAft>
                <a:spcPts val="600"/>
              </a:spcAft>
              <a:buClr>
                <a:srgbClr val="60B0E2"/>
              </a:buClr>
              <a:buFont typeface="Wingdings" panose="05000000000000000000" pitchFamily="2" charset="2"/>
              <a:buChar char="§"/>
              <a:defRPr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БЕЗОПАСНОСТЬ</a:t>
            </a:r>
            <a:endParaRPr lang="en-US" sz="1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Retângulo 11"/>
          <p:cNvSpPr/>
          <p:nvPr/>
        </p:nvSpPr>
        <p:spPr>
          <a:xfrm>
            <a:off x="338226" y="1193616"/>
            <a:ext cx="119094" cy="1002767"/>
          </a:xfrm>
          <a:prstGeom prst="rect">
            <a:avLst/>
          </a:prstGeom>
          <a:solidFill>
            <a:srgbClr val="60B0E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PT" sz="1350"/>
          </a:p>
        </p:txBody>
      </p:sp>
      <p:cxnSp>
        <p:nvCxnSpPr>
          <p:cNvPr id="8" name="Conexão reta 7"/>
          <p:cNvCxnSpPr/>
          <p:nvPr/>
        </p:nvCxnSpPr>
        <p:spPr>
          <a:xfrm>
            <a:off x="278679" y="1193615"/>
            <a:ext cx="0" cy="4225438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Subtítulo 5"/>
          <p:cNvSpPr txBox="1">
            <a:spLocks/>
          </p:cNvSpPr>
          <p:nvPr/>
        </p:nvSpPr>
        <p:spPr bwMode="auto">
          <a:xfrm>
            <a:off x="718135" y="4071152"/>
            <a:ext cx="2708187" cy="3139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133346" indent="-133346">
              <a:lnSpc>
                <a:spcPct val="80000"/>
              </a:lnSpc>
              <a:spcAft>
                <a:spcPts val="600"/>
              </a:spcAft>
              <a:buClr>
                <a:srgbClr val="60B0E2"/>
              </a:buClr>
              <a:buFont typeface="Wingdings" panose="05000000000000000000" pitchFamily="2" charset="2"/>
              <a:buChar char="§"/>
              <a:defRPr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ЭФФЕКТИВНОСТЬ</a:t>
            </a: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Subtítulo 5"/>
          <p:cNvSpPr txBox="1">
            <a:spLocks/>
          </p:cNvSpPr>
          <p:nvPr/>
        </p:nvSpPr>
        <p:spPr bwMode="auto">
          <a:xfrm>
            <a:off x="718135" y="4924458"/>
            <a:ext cx="2708187" cy="3139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133346" indent="-133346">
              <a:lnSpc>
                <a:spcPct val="80000"/>
              </a:lnSpc>
              <a:spcAft>
                <a:spcPts val="600"/>
              </a:spcAft>
              <a:buClr>
                <a:srgbClr val="60B0E2"/>
              </a:buClr>
              <a:buFont typeface="Wingdings" panose="05000000000000000000" pitchFamily="2" charset="2"/>
              <a:buChar char="§"/>
              <a:defRPr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РАЦИОНАЛЬНОСТЬ</a:t>
            </a:r>
            <a:endParaRPr lang="en-US" sz="1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9" name="Imagem 2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035"/>
          <a:stretch>
            <a:fillRect/>
          </a:stretch>
        </p:blipFill>
        <p:spPr bwMode="auto">
          <a:xfrm>
            <a:off x="5306808" y="856580"/>
            <a:ext cx="3837193" cy="51448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" name="Imagem 3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828"/>
          <a:stretch>
            <a:fillRect/>
          </a:stretch>
        </p:blipFill>
        <p:spPr bwMode="auto">
          <a:xfrm>
            <a:off x="5287753" y="856580"/>
            <a:ext cx="3856248" cy="51448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Рисунок 18"/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19134"/>
          <a:stretch/>
        </p:blipFill>
        <p:spPr>
          <a:xfrm>
            <a:off x="2209432" y="181358"/>
            <a:ext cx="4752528" cy="407673"/>
          </a:xfrm>
          <a:prstGeom prst="rect">
            <a:avLst/>
          </a:prstGeom>
        </p:spPr>
      </p:pic>
      <p:pic>
        <p:nvPicPr>
          <p:cNvPr id="20" name="Picture 2" descr="ÐÐ°ÑÑÐ¸Ð½ÐºÐ¸ Ð¿Ð¾ Ð·Ð°Ð¿ÑÐ¾ÑÑ Ð³Ð°Ð»Ð¾ÑÐºÐ°Ð³Ð¸Ñ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084" y="866031"/>
            <a:ext cx="875631" cy="8289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1682949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ítulo 4"/>
          <p:cNvSpPr>
            <a:spLocks/>
          </p:cNvSpPr>
          <p:nvPr/>
        </p:nvSpPr>
        <p:spPr bwMode="auto">
          <a:xfrm>
            <a:off x="1482715" y="1193615"/>
            <a:ext cx="2886827" cy="4802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80000"/>
              </a:lnSpc>
              <a:defRPr/>
            </a:pPr>
            <a:r>
              <a:rPr lang="ru-RU" altLang="pt-PT" sz="270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ЗАДАЧИ</a:t>
            </a:r>
            <a:r>
              <a:rPr lang="ru-RU" altLang="pt-PT" sz="2701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  <a:cs typeface="Tahoma" panose="020B0604030504040204" pitchFamily="34" charset="0"/>
              </a:rPr>
              <a:t> </a:t>
            </a:r>
            <a:r>
              <a:rPr lang="ru-RU" altLang="pt-PT" sz="270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ОГФ</a:t>
            </a:r>
            <a:r>
              <a:rPr lang="ru-RU" altLang="pt-PT" sz="315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pt-BR" altLang="pt-PT" sz="4951" b="1" dirty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6" name="Retângulo 35"/>
          <p:cNvSpPr/>
          <p:nvPr/>
        </p:nvSpPr>
        <p:spPr>
          <a:xfrm>
            <a:off x="589514" y="2196382"/>
            <a:ext cx="5024555" cy="675260"/>
          </a:xfrm>
          <a:prstGeom prst="rect">
            <a:avLst/>
          </a:prstGeom>
          <a:solidFill>
            <a:srgbClr val="E8E8E8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PT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0" name="Retângulo 39"/>
          <p:cNvSpPr/>
          <p:nvPr/>
        </p:nvSpPr>
        <p:spPr>
          <a:xfrm>
            <a:off x="589514" y="2916898"/>
            <a:ext cx="5024555" cy="675261"/>
          </a:xfrm>
          <a:prstGeom prst="rect">
            <a:avLst/>
          </a:prstGeom>
          <a:solidFill>
            <a:srgbClr val="E8E8E8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PT" sz="1350"/>
          </a:p>
        </p:txBody>
      </p:sp>
      <p:sp>
        <p:nvSpPr>
          <p:cNvPr id="41" name="Retângulo 40"/>
          <p:cNvSpPr/>
          <p:nvPr/>
        </p:nvSpPr>
        <p:spPr>
          <a:xfrm>
            <a:off x="589514" y="3635032"/>
            <a:ext cx="5024555" cy="675260"/>
          </a:xfrm>
          <a:prstGeom prst="rect">
            <a:avLst/>
          </a:prstGeom>
          <a:solidFill>
            <a:srgbClr val="E8E8E8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PT" sz="1350"/>
          </a:p>
        </p:txBody>
      </p:sp>
      <p:sp>
        <p:nvSpPr>
          <p:cNvPr id="18" name="Subtítulo 5"/>
          <p:cNvSpPr txBox="1">
            <a:spLocks/>
          </p:cNvSpPr>
          <p:nvPr/>
        </p:nvSpPr>
        <p:spPr bwMode="auto">
          <a:xfrm>
            <a:off x="589514" y="2389358"/>
            <a:ext cx="3780028" cy="2893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133346" indent="-133346">
              <a:lnSpc>
                <a:spcPct val="80000"/>
              </a:lnSpc>
              <a:spcAft>
                <a:spcPts val="600"/>
              </a:spcAft>
              <a:buClr>
                <a:srgbClr val="60B0E2"/>
              </a:buClr>
              <a:buFont typeface="Wingdings" panose="05000000000000000000" pitchFamily="2" charset="2"/>
              <a:buChar char="§"/>
              <a:defRPr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оценка всех врачебных назначений</a:t>
            </a:r>
          </a:p>
        </p:txBody>
      </p:sp>
      <p:sp>
        <p:nvSpPr>
          <p:cNvPr id="12" name="Retângulo 11"/>
          <p:cNvSpPr/>
          <p:nvPr/>
        </p:nvSpPr>
        <p:spPr>
          <a:xfrm>
            <a:off x="338226" y="1193616"/>
            <a:ext cx="119094" cy="1002767"/>
          </a:xfrm>
          <a:prstGeom prst="rect">
            <a:avLst/>
          </a:prstGeom>
          <a:solidFill>
            <a:srgbClr val="60B0E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pt-PT" sz="1350" dirty="0"/>
          </a:p>
        </p:txBody>
      </p:sp>
      <p:cxnSp>
        <p:nvCxnSpPr>
          <p:cNvPr id="8" name="Conexão reta 7"/>
          <p:cNvCxnSpPr/>
          <p:nvPr/>
        </p:nvCxnSpPr>
        <p:spPr>
          <a:xfrm>
            <a:off x="278679" y="1193615"/>
            <a:ext cx="0" cy="4648219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Subtítulo 5"/>
          <p:cNvSpPr txBox="1">
            <a:spLocks/>
          </p:cNvSpPr>
          <p:nvPr/>
        </p:nvSpPr>
        <p:spPr bwMode="auto">
          <a:xfrm>
            <a:off x="589514" y="3011980"/>
            <a:ext cx="3877685" cy="486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133346" indent="-133346">
              <a:lnSpc>
                <a:spcPct val="80000"/>
              </a:lnSpc>
              <a:spcAft>
                <a:spcPts val="600"/>
              </a:spcAft>
              <a:buClr>
                <a:srgbClr val="60B0E2"/>
              </a:buClr>
              <a:buFont typeface="Wingdings" panose="05000000000000000000" pitchFamily="2" charset="2"/>
              <a:buChar char="§"/>
              <a:defRPr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централизованное приготовление и выдача ЛС пациентам круглосуточно</a:t>
            </a:r>
          </a:p>
        </p:txBody>
      </p:sp>
      <p:sp>
        <p:nvSpPr>
          <p:cNvPr id="23" name="Subtítulo 5"/>
          <p:cNvSpPr txBox="1">
            <a:spLocks/>
          </p:cNvSpPr>
          <p:nvPr/>
        </p:nvSpPr>
        <p:spPr bwMode="auto">
          <a:xfrm>
            <a:off x="601423" y="3631031"/>
            <a:ext cx="3852675" cy="6832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133346" indent="-133346">
              <a:lnSpc>
                <a:spcPct val="80000"/>
              </a:lnSpc>
              <a:spcAft>
                <a:spcPts val="600"/>
              </a:spcAft>
              <a:buClr>
                <a:srgbClr val="60B0E2"/>
              </a:buClr>
              <a:buFont typeface="Wingdings" panose="05000000000000000000" pitchFamily="2" charset="2"/>
              <a:buChar char="§"/>
              <a:defRPr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мониторинг эффектов лекарственной терапии, в том числе побочных эффектов</a:t>
            </a:r>
          </a:p>
        </p:txBody>
      </p:sp>
      <p:sp>
        <p:nvSpPr>
          <p:cNvPr id="26" name="Retângulo 40"/>
          <p:cNvSpPr/>
          <p:nvPr/>
        </p:nvSpPr>
        <p:spPr>
          <a:xfrm>
            <a:off x="589514" y="4347211"/>
            <a:ext cx="5024555" cy="675260"/>
          </a:xfrm>
          <a:prstGeom prst="rect">
            <a:avLst/>
          </a:prstGeom>
          <a:solidFill>
            <a:srgbClr val="E8E8E8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PT" sz="1350"/>
          </a:p>
        </p:txBody>
      </p:sp>
      <p:sp>
        <p:nvSpPr>
          <p:cNvPr id="27" name="Subtítulo 5"/>
          <p:cNvSpPr txBox="1">
            <a:spLocks/>
          </p:cNvSpPr>
          <p:nvPr/>
        </p:nvSpPr>
        <p:spPr bwMode="auto">
          <a:xfrm>
            <a:off x="601423" y="4540187"/>
            <a:ext cx="3852675" cy="2893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133346" indent="-133346">
              <a:lnSpc>
                <a:spcPct val="80000"/>
              </a:lnSpc>
              <a:spcAft>
                <a:spcPts val="600"/>
              </a:spcAft>
              <a:buClr>
                <a:srgbClr val="60B0E2"/>
              </a:buClr>
              <a:buFont typeface="Wingdings" panose="05000000000000000000" pitchFamily="2" charset="2"/>
              <a:buChar char="§"/>
              <a:defRPr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учет и отчетность по движению ЛС</a:t>
            </a:r>
          </a:p>
        </p:txBody>
      </p:sp>
      <p:sp>
        <p:nvSpPr>
          <p:cNvPr id="32" name="Retângulo 40"/>
          <p:cNvSpPr/>
          <p:nvPr/>
        </p:nvSpPr>
        <p:spPr>
          <a:xfrm>
            <a:off x="578795" y="5058199"/>
            <a:ext cx="5024556" cy="675261"/>
          </a:xfrm>
          <a:prstGeom prst="rect">
            <a:avLst/>
          </a:prstGeom>
          <a:solidFill>
            <a:srgbClr val="E8E8E8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PT" sz="1350"/>
          </a:p>
        </p:txBody>
      </p:sp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3606" y="856580"/>
            <a:ext cx="4730394" cy="51448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Рисунок 15"/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19134"/>
          <a:stretch/>
        </p:blipFill>
        <p:spPr>
          <a:xfrm>
            <a:off x="2209432" y="181358"/>
            <a:ext cx="4752528" cy="407673"/>
          </a:xfrm>
          <a:prstGeom prst="rect">
            <a:avLst/>
          </a:prstGeom>
        </p:spPr>
      </p:pic>
      <p:pic>
        <p:nvPicPr>
          <p:cNvPr id="9218" name="Picture 2" descr="ÐÐ°ÑÑÐ¸Ð½ÐºÐ¸ Ð¿Ð¾ Ð·Ð°Ð¿ÑÐ¾ÑÑ Ð³Ð°Ð»Ð¾ÑÐºÐ°Ð³Ð¸Ñ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084" y="866031"/>
            <a:ext cx="875631" cy="8289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4" descr="Похожее изображение"/>
          <p:cNvPicPr>
            <a:picLocks noChangeAspect="1" noChangeArrowheads="1" noCrop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4370" y="5540026"/>
            <a:ext cx="905191" cy="1508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4543481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425415"/>
            <a:ext cx="3312368" cy="283566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56" y="445957"/>
            <a:ext cx="3456384" cy="2815124"/>
          </a:xfrm>
          <a:prstGeom prst="rect">
            <a:avLst/>
          </a:prstGeom>
        </p:spPr>
      </p:pic>
      <p:pic>
        <p:nvPicPr>
          <p:cNvPr id="6" name="Объект 4"/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4541" y="3356992"/>
            <a:ext cx="4104456" cy="2977321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19134"/>
          <a:stretch/>
        </p:blipFill>
        <p:spPr>
          <a:xfrm>
            <a:off x="2324541" y="17742"/>
            <a:ext cx="4752528" cy="4076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9530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91680" y="980728"/>
            <a:ext cx="5919131" cy="831693"/>
          </a:xfrm>
        </p:spPr>
        <p:txBody>
          <a:bodyPr/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Алгоритм</a:t>
            </a:r>
            <a:r>
              <a:rPr lang="ru-RU" dirty="0" smtClean="0"/>
              <a:t> работы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475927" y="2816298"/>
            <a:ext cx="3264694" cy="2170279"/>
          </a:xfr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2384" y="2295048"/>
            <a:ext cx="2135770" cy="3212782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7637" y="2295048"/>
            <a:ext cx="2250584" cy="3212782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19134"/>
          <a:stretch/>
        </p:blipFill>
        <p:spPr>
          <a:xfrm>
            <a:off x="2209432" y="181358"/>
            <a:ext cx="4752528" cy="4076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9562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Объект 1"/>
          <p:cNvGraphicFramePr>
            <a:graphicFrameLocks noGrp="1"/>
          </p:cNvGraphicFramePr>
          <p:nvPr>
            <p:ph idx="1"/>
            <p:extLst/>
          </p:nvPr>
        </p:nvGraphicFramePr>
        <p:xfrm>
          <a:off x="3551268" y="449238"/>
          <a:ext cx="5590995" cy="453134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Рисунок 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898" y="1052736"/>
            <a:ext cx="3281369" cy="2154447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898" y="3450591"/>
            <a:ext cx="3281370" cy="256022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19134"/>
          <a:stretch/>
        </p:blipFill>
        <p:spPr>
          <a:xfrm>
            <a:off x="2195736" y="20952"/>
            <a:ext cx="4752528" cy="4076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0749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3121172167"/>
              </p:ext>
            </p:extLst>
          </p:nvPr>
        </p:nvGraphicFramePr>
        <p:xfrm>
          <a:off x="395537" y="1154022"/>
          <a:ext cx="8639782" cy="570397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CaixaDeTexto 2"/>
          <p:cNvSpPr txBox="1">
            <a:spLocks noChangeArrowheads="1"/>
          </p:cNvSpPr>
          <p:nvPr/>
        </p:nvSpPr>
        <p:spPr bwMode="auto">
          <a:xfrm>
            <a:off x="2051720" y="496146"/>
            <a:ext cx="4309995" cy="327782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/>
          <a:p>
            <a:pPr algn="ctr">
              <a:lnSpc>
                <a:spcPct val="85000"/>
              </a:lnSpc>
              <a:defRPr/>
            </a:pPr>
            <a:r>
              <a:rPr lang="ru-RU" altLang="pt-PT" sz="15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</a:t>
            </a:r>
            <a:r>
              <a:rPr lang="ru-RU" altLang="pt-PT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ПОСЛЕ:</a:t>
            </a:r>
            <a:endParaRPr lang="pt-PT" altLang="pt-PT" b="1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148" name="Picture 29" descr="Халатность и врачебная ошибка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323" y="406477"/>
            <a:ext cx="1152825" cy="6800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9" name="Прямоугольник 3"/>
          <p:cNvSpPr>
            <a:spLocks noChangeArrowheads="1"/>
          </p:cNvSpPr>
          <p:nvPr/>
        </p:nvSpPr>
        <p:spPr bwMode="auto">
          <a:xfrm>
            <a:off x="8909387" y="914936"/>
            <a:ext cx="280846" cy="300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ru-RU" altLang="ru-RU" sz="1350"/>
              <a:t>4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19134"/>
          <a:stretch/>
        </p:blipFill>
        <p:spPr>
          <a:xfrm>
            <a:off x="2195736" y="20952"/>
            <a:ext cx="4752528" cy="4076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471495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6110" y="1846264"/>
            <a:ext cx="3999250" cy="266429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19134"/>
          <a:stretch/>
        </p:blipFill>
        <p:spPr>
          <a:xfrm>
            <a:off x="2195736" y="20952"/>
            <a:ext cx="4752528" cy="407673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6109" y="4502614"/>
            <a:ext cx="3999251" cy="2314445"/>
          </a:xfrm>
          <a:prstGeom prst="rect">
            <a:avLst/>
          </a:prstGeom>
        </p:spPr>
      </p:pic>
      <p:graphicFrame>
        <p:nvGraphicFramePr>
          <p:cNvPr id="7" name="Схема 6"/>
          <p:cNvGraphicFramePr/>
          <p:nvPr>
            <p:extLst>
              <p:ext uri="{D42A27DB-BD31-4B8C-83A1-F6EECF244321}">
                <p14:modId xmlns:p14="http://schemas.microsoft.com/office/powerpoint/2010/main" val="460289480"/>
              </p:ext>
            </p:extLst>
          </p:nvPr>
        </p:nvGraphicFramePr>
        <p:xfrm>
          <a:off x="348960" y="383634"/>
          <a:ext cx="8496944" cy="15294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pic>
        <p:nvPicPr>
          <p:cNvPr id="8" name="Рисунок 7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446566" y="2974379"/>
            <a:ext cx="4667249" cy="3056469"/>
          </a:xfrm>
          <a:prstGeom prst="rect">
            <a:avLst/>
          </a:prstGeom>
        </p:spPr>
      </p:pic>
      <p:cxnSp>
        <p:nvCxnSpPr>
          <p:cNvPr id="10" name="Прямая со стрелкой 9"/>
          <p:cNvCxnSpPr>
            <a:stCxn id="3" idx="3"/>
          </p:cNvCxnSpPr>
          <p:nvPr/>
        </p:nvCxnSpPr>
        <p:spPr>
          <a:xfrm>
            <a:off x="4195360" y="3178412"/>
            <a:ext cx="232624" cy="322596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/>
          <p:nvPr/>
        </p:nvCxnSpPr>
        <p:spPr>
          <a:xfrm flipV="1">
            <a:off x="4195360" y="5301208"/>
            <a:ext cx="232624" cy="288032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1845302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17</a:t>
            </a:fld>
            <a:endParaRPr lang="en-US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19134"/>
          <a:stretch/>
        </p:blipFill>
        <p:spPr>
          <a:xfrm>
            <a:off x="2843808" y="151316"/>
            <a:ext cx="4752528" cy="407673"/>
          </a:xfrm>
          <a:prstGeom prst="rect">
            <a:avLst/>
          </a:prstGeom>
        </p:spPr>
      </p:pic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val="1172859734"/>
              </p:ext>
            </p:extLst>
          </p:nvPr>
        </p:nvGraphicFramePr>
        <p:xfrm>
          <a:off x="-204192" y="558989"/>
          <a:ext cx="6576392" cy="56886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7" name="Picture 4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0"/>
            <a:ext cx="1944216" cy="1988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372200" y="2204864"/>
            <a:ext cx="2665688" cy="24052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2194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339752" y="556953"/>
            <a:ext cx="4184526" cy="39472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100" dirty="0">
                <a:solidFill>
                  <a:prstClr val="black"/>
                </a:solidFill>
              </a:rPr>
              <a:t>                        </a:t>
            </a:r>
            <a:r>
              <a:rPr lang="ru-RU" sz="3000" dirty="0">
                <a:solidFill>
                  <a:srgbClr val="E76618"/>
                </a:solidFill>
              </a:rPr>
              <a:t>ВАЖНО!!!!                        </a:t>
            </a:r>
          </a:p>
          <a:p>
            <a:endParaRPr lang="ru-RU" sz="3000" dirty="0">
              <a:solidFill>
                <a:prstClr val="black"/>
              </a:solidFill>
            </a:endParaRPr>
          </a:p>
          <a:p>
            <a:endParaRPr lang="ru-RU" sz="2100" dirty="0">
              <a:solidFill>
                <a:prstClr val="black"/>
              </a:solidFill>
            </a:endParaRPr>
          </a:p>
          <a:p>
            <a:r>
              <a:rPr lang="ru-RU" sz="2100" dirty="0">
                <a:solidFill>
                  <a:prstClr val="black"/>
                </a:solidFill>
              </a:rPr>
              <a:t>                 </a:t>
            </a:r>
            <a:endParaRPr lang="ru-RU" dirty="0">
              <a:solidFill>
                <a:prstClr val="black"/>
              </a:solidFill>
            </a:endParaRPr>
          </a:p>
          <a:p>
            <a:endParaRPr lang="ru-RU" dirty="0">
              <a:solidFill>
                <a:prstClr val="black"/>
              </a:solidFill>
            </a:endParaRPr>
          </a:p>
          <a:p>
            <a:endParaRPr lang="ru-RU" dirty="0">
              <a:solidFill>
                <a:prstClr val="black"/>
              </a:solidFill>
            </a:endParaRPr>
          </a:p>
          <a:p>
            <a:endParaRPr lang="ru-RU" dirty="0">
              <a:solidFill>
                <a:prstClr val="black"/>
              </a:solidFill>
            </a:endParaRPr>
          </a:p>
          <a:p>
            <a:endParaRPr lang="ru-RU" dirty="0">
              <a:solidFill>
                <a:prstClr val="black"/>
              </a:solidFill>
            </a:endParaRPr>
          </a:p>
          <a:p>
            <a:endParaRPr lang="ru-RU" sz="4050" dirty="0">
              <a:solidFill>
                <a:prstClr val="black"/>
              </a:solidFill>
            </a:endParaRPr>
          </a:p>
          <a:p>
            <a:endParaRPr lang="ru-RU" dirty="0">
              <a:solidFill>
                <a:prstClr val="black"/>
              </a:solidFill>
            </a:endParaRPr>
          </a:p>
          <a:p>
            <a:r>
              <a:rPr lang="ru-RU" dirty="0">
                <a:solidFill>
                  <a:prstClr val="black"/>
                </a:solidFill>
              </a:rPr>
              <a:t> 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2539" y="5157192"/>
            <a:ext cx="1114425" cy="1121569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7944" y="5157191"/>
            <a:ext cx="1114425" cy="1121569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6176" y="5157190"/>
            <a:ext cx="1114425" cy="1121569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19134"/>
          <a:stretch/>
        </p:blipFill>
        <p:spPr>
          <a:xfrm>
            <a:off x="2163762" y="154176"/>
            <a:ext cx="4752528" cy="407673"/>
          </a:xfrm>
          <a:prstGeom prst="rect">
            <a:avLst/>
          </a:prstGeom>
        </p:spPr>
      </p:pic>
      <p:graphicFrame>
        <p:nvGraphicFramePr>
          <p:cNvPr id="7" name="Схема 6"/>
          <p:cNvGraphicFramePr/>
          <p:nvPr>
            <p:extLst>
              <p:ext uri="{D42A27DB-BD31-4B8C-83A1-F6EECF244321}">
                <p14:modId xmlns:p14="http://schemas.microsoft.com/office/powerpoint/2010/main" val="474435237"/>
              </p:ext>
            </p:extLst>
          </p:nvPr>
        </p:nvGraphicFramePr>
        <p:xfrm>
          <a:off x="395536" y="1129751"/>
          <a:ext cx="8496944" cy="402743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val="324106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Заголовок 1"/>
          <p:cNvSpPr>
            <a:spLocks noGrp="1"/>
          </p:cNvSpPr>
          <p:nvPr>
            <p:ph type="title"/>
          </p:nvPr>
        </p:nvSpPr>
        <p:spPr>
          <a:xfrm>
            <a:off x="724694" y="846756"/>
            <a:ext cx="7543800" cy="540609"/>
          </a:xfrm>
        </p:spPr>
        <p:txBody>
          <a:bodyPr/>
          <a:lstStyle/>
          <a:p>
            <a:pPr algn="ctr" eaLnBrk="1" hangingPunct="1"/>
            <a:r>
              <a:rPr lang="ru-RU" alt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Препараты высокого риска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288" y="1737361"/>
            <a:ext cx="8202612" cy="4857750"/>
          </a:xfrm>
        </p:spPr>
        <p:txBody>
          <a:bodyPr rtlCol="0">
            <a:normAutofit/>
          </a:bodyPr>
          <a:lstStyle/>
          <a:p>
            <a:pPr marL="0" indent="0" defTabSz="457207" eaLnBrk="1" fontAlgn="auto" hangingPunct="1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Tx/>
              <a:buNone/>
              <a:defRPr/>
            </a:pPr>
            <a:r>
              <a:rPr lang="ru-RU" sz="1800" b="1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</a:p>
          <a:p>
            <a:pPr marL="0" indent="0" defTabSz="457207" eaLnBrk="1" fontAlgn="auto" hangingPunct="1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Tx/>
              <a:buNone/>
              <a:defRPr/>
            </a:pPr>
            <a:r>
              <a:rPr lang="ru-RU" sz="1800" b="1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СТОП! Медикаменты с высокой  степенью риска.</a:t>
            </a:r>
            <a:endParaRPr lang="ru-RU" sz="1800" b="1" u="sng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484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46" y="2684190"/>
            <a:ext cx="2315338" cy="3370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5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8159" y="2684190"/>
            <a:ext cx="2808312" cy="3265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6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6846" y="2684191"/>
            <a:ext cx="2905125" cy="3265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19134"/>
          <a:stretch/>
        </p:blipFill>
        <p:spPr>
          <a:xfrm>
            <a:off x="2163762" y="154176"/>
            <a:ext cx="4752528" cy="407673"/>
          </a:xfrm>
          <a:prstGeom prst="rect">
            <a:avLst/>
          </a:prstGeom>
        </p:spPr>
      </p:pic>
      <p:pic>
        <p:nvPicPr>
          <p:cNvPr id="8" name="Picture 4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207" y="388454"/>
            <a:ext cx="1261255" cy="12902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29987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502264" y="4619071"/>
            <a:ext cx="7543801" cy="1575998"/>
          </a:xfrm>
        </p:spPr>
        <p:txBody>
          <a:bodyPr>
            <a:normAutofit/>
          </a:bodyPr>
          <a:lstStyle/>
          <a:p>
            <a:r>
              <a:rPr lang="ru-RU" dirty="0" smtClean="0"/>
              <a:t>                                                                       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</a:t>
            </a:fld>
            <a:endParaRPr lang="en-US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19134"/>
          <a:stretch/>
        </p:blipFill>
        <p:spPr>
          <a:xfrm>
            <a:off x="2267744" y="422689"/>
            <a:ext cx="4752528" cy="407673"/>
          </a:xfrm>
          <a:prstGeom prst="rect">
            <a:avLst/>
          </a:prstGeom>
        </p:spPr>
      </p:pic>
      <p:sp>
        <p:nvSpPr>
          <p:cNvPr id="2" name="Круглая лента лицом вверх 1"/>
          <p:cNvSpPr/>
          <p:nvPr/>
        </p:nvSpPr>
        <p:spPr>
          <a:xfrm>
            <a:off x="395536" y="2878906"/>
            <a:ext cx="7029808" cy="3546029"/>
          </a:xfrm>
          <a:prstGeom prst="ellipseRibbon2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Современные лекарства подобно атомной энергии- они могут принести огромную пользу, так и огромный вред.</a:t>
            </a:r>
          </a:p>
          <a:p>
            <a:pPr algn="ctr"/>
            <a:endParaRPr lang="en-US" dirty="0"/>
          </a:p>
        </p:txBody>
      </p:sp>
      <p:sp>
        <p:nvSpPr>
          <p:cNvPr id="6" name="Выноска-облако 5"/>
          <p:cNvSpPr/>
          <p:nvPr/>
        </p:nvSpPr>
        <p:spPr>
          <a:xfrm>
            <a:off x="4283968" y="865213"/>
            <a:ext cx="4860032" cy="1748976"/>
          </a:xfrm>
          <a:prstGeom prst="cloudCallou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сэр </a:t>
            </a:r>
            <a:r>
              <a:rPr lang="ru-RU" sz="1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Денрик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Данлол</a:t>
            </a:r>
            <a:endParaRPr lang="ru-RU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первый председатель Комитета </a:t>
            </a:r>
          </a:p>
          <a:p>
            <a:pPr algn="ctr"/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безопасности </a:t>
            </a: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лекарств                                                   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Великобритании</a:t>
            </a:r>
            <a:endParaRPr lang="en-US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6550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105691" y="2852936"/>
            <a:ext cx="2584296" cy="1741768"/>
          </a:xfrm>
          <a:prstGeom prst="rect">
            <a:avLst/>
          </a:prstGeom>
        </p:spPr>
      </p:pic>
      <p:pic>
        <p:nvPicPr>
          <p:cNvPr id="7" name="Объект 6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847435" y="4117414"/>
            <a:ext cx="3406903" cy="274058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9517" y="4860884"/>
            <a:ext cx="2700470" cy="1997116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20072" y="2470625"/>
            <a:ext cx="2807272" cy="2124079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19134"/>
          <a:stretch/>
        </p:blipFill>
        <p:spPr>
          <a:xfrm>
            <a:off x="1619672" y="240030"/>
            <a:ext cx="4752528" cy="407673"/>
          </a:xfrm>
          <a:prstGeom prst="rect">
            <a:avLst/>
          </a:prstGeom>
        </p:spPr>
      </p:pic>
      <p:pic>
        <p:nvPicPr>
          <p:cNvPr id="10" name="Picture 4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0957" y="3081429"/>
            <a:ext cx="1012649" cy="12847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2" name="Схема 11"/>
          <p:cNvGraphicFramePr/>
          <p:nvPr>
            <p:extLst>
              <p:ext uri="{D42A27DB-BD31-4B8C-83A1-F6EECF244321}">
                <p14:modId xmlns:p14="http://schemas.microsoft.com/office/powerpoint/2010/main" val="2931330511"/>
              </p:ext>
            </p:extLst>
          </p:nvPr>
        </p:nvGraphicFramePr>
        <p:xfrm>
          <a:off x="79760" y="647020"/>
          <a:ext cx="8884728" cy="20405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  <p:pic>
        <p:nvPicPr>
          <p:cNvPr id="13" name="Picture 4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2175" y="5013176"/>
            <a:ext cx="1012649" cy="12847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0994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Заголовок 1"/>
          <p:cNvSpPr>
            <a:spLocks noGrp="1"/>
          </p:cNvSpPr>
          <p:nvPr>
            <p:ph type="title"/>
          </p:nvPr>
        </p:nvSpPr>
        <p:spPr>
          <a:xfrm>
            <a:off x="1259632" y="836712"/>
            <a:ext cx="7543800" cy="540609"/>
          </a:xfrm>
        </p:spPr>
        <p:txBody>
          <a:bodyPr>
            <a:noAutofit/>
          </a:bodyPr>
          <a:lstStyle/>
          <a:p>
            <a:pPr algn="ctr"/>
            <a:r>
              <a:rPr lang="ru-RU" altLang="ru-RU" sz="32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ЛС похожие по внешнему виду упаковки</a:t>
            </a:r>
          </a:p>
        </p:txBody>
      </p:sp>
      <p:pic>
        <p:nvPicPr>
          <p:cNvPr id="24579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7950" y="1557338"/>
            <a:ext cx="3975100" cy="4621212"/>
          </a:xfrm>
        </p:spPr>
      </p:pic>
      <p:pic>
        <p:nvPicPr>
          <p:cNvPr id="24580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4663" y="1557338"/>
            <a:ext cx="4319587" cy="4621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19134"/>
          <a:stretch/>
        </p:blipFill>
        <p:spPr>
          <a:xfrm>
            <a:off x="2163762" y="154176"/>
            <a:ext cx="4752528" cy="407673"/>
          </a:xfrm>
          <a:prstGeom prst="rect">
            <a:avLst/>
          </a:prstGeom>
        </p:spPr>
      </p:pic>
      <p:pic>
        <p:nvPicPr>
          <p:cNvPr id="6" name="Picture 4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210596"/>
            <a:ext cx="1224136" cy="1252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87776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Заголовок 1"/>
          <p:cNvSpPr>
            <a:spLocks noGrp="1"/>
          </p:cNvSpPr>
          <p:nvPr>
            <p:ph type="title"/>
          </p:nvPr>
        </p:nvSpPr>
        <p:spPr>
          <a:xfrm>
            <a:off x="1253629" y="913814"/>
            <a:ext cx="7680722" cy="504478"/>
          </a:xfrm>
        </p:spPr>
        <p:txBody>
          <a:bodyPr>
            <a:noAutofit/>
          </a:bodyPr>
          <a:lstStyle/>
          <a:p>
            <a:pPr algn="ctr"/>
            <a:r>
              <a:rPr lang="ru-RU" altLang="ru-RU" sz="32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ЛС похожие по внешнему виду упаковки</a:t>
            </a:r>
          </a:p>
        </p:txBody>
      </p:sp>
      <p:pic>
        <p:nvPicPr>
          <p:cNvPr id="25603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79388" y="1743075"/>
            <a:ext cx="4157662" cy="4494213"/>
          </a:xfrm>
        </p:spPr>
      </p:pic>
      <p:pic>
        <p:nvPicPr>
          <p:cNvPr id="25604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6438" y="1743075"/>
            <a:ext cx="4279900" cy="4494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19134"/>
          <a:stretch/>
        </p:blipFill>
        <p:spPr>
          <a:xfrm>
            <a:off x="2209432" y="181358"/>
            <a:ext cx="4752528" cy="407673"/>
          </a:xfrm>
          <a:prstGeom prst="rect">
            <a:avLst/>
          </a:prstGeom>
        </p:spPr>
      </p:pic>
      <p:pic>
        <p:nvPicPr>
          <p:cNvPr id="6" name="Picture 4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546" y="332656"/>
            <a:ext cx="1225102" cy="11704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64037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23</a:t>
            </a:fld>
            <a:endParaRPr lang="en-US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19134"/>
          <a:stretch/>
        </p:blipFill>
        <p:spPr>
          <a:xfrm>
            <a:off x="2349045" y="100036"/>
            <a:ext cx="4752528" cy="407673"/>
          </a:xfrm>
          <a:prstGeom prst="rect">
            <a:avLst/>
          </a:prstGeom>
        </p:spPr>
      </p:pic>
      <p:pic>
        <p:nvPicPr>
          <p:cNvPr id="2054" name="Picture 6" descr="ÐÐ°ÑÑÐ¸Ð½ÐºÐ¸ Ð¿Ð¾ Ð·Ð°Ð¿ÑÐ¾ÑÑ Ð¼Ð¸ÑÐµÐ½Ñ ÑÐµÐ»Ð¾Ð²ÐµÐº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4028" y="2485821"/>
            <a:ext cx="2808312" cy="21052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54028" y="4827710"/>
            <a:ext cx="2808312" cy="1999333"/>
          </a:xfrm>
          <a:prstGeom prst="rect">
            <a:avLst/>
          </a:prstGeom>
        </p:spPr>
      </p:pic>
      <p:pic>
        <p:nvPicPr>
          <p:cNvPr id="1026" name="Picture 2" descr="ÐÐ°ÑÑÐ¸Ð½ÐºÐ¸ Ð¿Ð¾ Ð·Ð°Ð¿ÑÐ¾ÑÑ Ð²ÑÐµ ÐµÑÑÑ ÑÐ´ Ð¸ Ð²ÑÐµ ÐµÑÑÑ Ð»ÐµÐºÐ°ÑÑÑÐ²Ð¾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512820"/>
            <a:ext cx="4536504" cy="3816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9" name="Схема 8"/>
          <p:cNvGraphicFramePr/>
          <p:nvPr>
            <p:extLst>
              <p:ext uri="{D42A27DB-BD31-4B8C-83A1-F6EECF244321}">
                <p14:modId xmlns:p14="http://schemas.microsoft.com/office/powerpoint/2010/main" val="1105625792"/>
              </p:ext>
            </p:extLst>
          </p:nvPr>
        </p:nvGraphicFramePr>
        <p:xfrm>
          <a:off x="327558" y="561849"/>
          <a:ext cx="3672408" cy="20405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graphicFrame>
        <p:nvGraphicFramePr>
          <p:cNvPr id="11" name="Схема 10"/>
          <p:cNvGraphicFramePr/>
          <p:nvPr>
            <p:extLst>
              <p:ext uri="{D42A27DB-BD31-4B8C-83A1-F6EECF244321}">
                <p14:modId xmlns:p14="http://schemas.microsoft.com/office/powerpoint/2010/main" val="2537780940"/>
              </p:ext>
            </p:extLst>
          </p:nvPr>
        </p:nvGraphicFramePr>
        <p:xfrm>
          <a:off x="4067944" y="516007"/>
          <a:ext cx="4968552" cy="19632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</p:spTree>
    <p:extLst>
      <p:ext uri="{BB962C8B-B14F-4D97-AF65-F5344CB8AC3E}">
        <p14:creationId xmlns:p14="http://schemas.microsoft.com/office/powerpoint/2010/main" val="3064770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72550324"/>
              </p:ext>
            </p:extLst>
          </p:nvPr>
        </p:nvGraphicFramePr>
        <p:xfrm>
          <a:off x="827584" y="541466"/>
          <a:ext cx="7543801" cy="9361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19134"/>
          <a:stretch/>
        </p:blipFill>
        <p:spPr>
          <a:xfrm>
            <a:off x="2051720" y="133793"/>
            <a:ext cx="4752528" cy="407673"/>
          </a:xfrm>
          <a:prstGeom prst="rect">
            <a:avLst/>
          </a:prstGeom>
        </p:spPr>
      </p:pic>
      <p:graphicFrame>
        <p:nvGraphicFramePr>
          <p:cNvPr id="7" name="Схема 6"/>
          <p:cNvGraphicFramePr/>
          <p:nvPr>
            <p:extLst>
              <p:ext uri="{D42A27DB-BD31-4B8C-83A1-F6EECF244321}">
                <p14:modId xmlns:p14="http://schemas.microsoft.com/office/powerpoint/2010/main" val="1094416795"/>
              </p:ext>
            </p:extLst>
          </p:nvPr>
        </p:nvGraphicFramePr>
        <p:xfrm>
          <a:off x="1547664" y="1556792"/>
          <a:ext cx="7236296" cy="54452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  <p:sp>
        <p:nvSpPr>
          <p:cNvPr id="8" name="Штриховая стрелка вправо 7"/>
          <p:cNvSpPr/>
          <p:nvPr/>
        </p:nvSpPr>
        <p:spPr>
          <a:xfrm>
            <a:off x="107504" y="1700808"/>
            <a:ext cx="2160240" cy="3700877"/>
          </a:xfrm>
          <a:prstGeom prst="stripedRightArrow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Все ошибки фармакотерапии можно разделить на несколько основных категорий:</a:t>
            </a:r>
            <a:endParaRPr 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8616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10540411"/>
              </p:ext>
            </p:extLst>
          </p:nvPr>
        </p:nvGraphicFramePr>
        <p:xfrm>
          <a:off x="32562" y="1340768"/>
          <a:ext cx="9001001" cy="4973686"/>
        </p:xfrm>
        <a:graphic>
          <a:graphicData uri="http://schemas.openxmlformats.org/drawingml/2006/table">
            <a:tbl>
              <a:tblPr firstRow="1" firstCol="1" bandRow="1"/>
              <a:tblGrid>
                <a:gridCol w="2213954"/>
                <a:gridCol w="1996190"/>
                <a:gridCol w="4790857"/>
              </a:tblGrid>
              <a:tr h="287227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Препарат 1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453" marR="504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Препарат 2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453" marR="504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Результат взаимодействия</a:t>
                      </a:r>
                      <a:endParaRPr lang="ru-RU" sz="18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453" marR="504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08987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НПВС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453" marR="504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Диуретики </a:t>
                      </a:r>
                      <a:endParaRPr lang="ru-RU" sz="18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453" marR="504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Повышение риска </a:t>
                      </a:r>
                      <a:r>
                        <a:rPr lang="ru-RU" sz="18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нефротоксичности</a:t>
                      </a: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НПВС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453" marR="504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6168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НПВС</a:t>
                      </a:r>
                      <a:endParaRPr lang="ru-RU" sz="18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453" marR="504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НПВС</a:t>
                      </a:r>
                      <a:endParaRPr lang="ru-RU" sz="18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453" marR="504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Избегать одновременного применения двух НПВС и более (усиливаются побочные эффекты</a:t>
                      </a:r>
                      <a:r>
                        <a:rPr lang="ru-RU" sz="18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)</a:t>
                      </a: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453" marR="504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74454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Ацетилсалициловая кислота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453" marR="504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Антикоагулянты</a:t>
                      </a:r>
                      <a:endParaRPr lang="ru-RU" sz="18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453" marR="504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Повышение риска кровотечения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453" marR="504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74454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Ацетилсалициловая кислота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453" marR="504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Глюкокортикоиды</a:t>
                      </a:r>
                      <a:endParaRPr lang="ru-RU" sz="18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453" marR="504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Повышение риска ЖК кровотечений 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453" marR="504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74454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Ацетилсалициловая кислота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453" marR="504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10160" algn="just"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Ацетазоламид </a:t>
                      </a:r>
                      <a:endParaRPr lang="ru-RU" sz="18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453" marR="504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Снижение экскреции ацетазоламида(повышение токсичности)</a:t>
                      </a:r>
                      <a:endParaRPr lang="ru-RU" sz="18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453" marR="504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74454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Ацетилсалициловая кислота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453" marR="504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Анальгетики 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453" marR="504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Усиление побочных эффектов. </a:t>
                      </a:r>
                      <a:r>
                        <a:rPr lang="ru-RU" sz="18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Избегать сочетания</a:t>
                      </a: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453" marR="504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17976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8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Диклофенак</a:t>
                      </a: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453" marR="504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Антикоагулянты </a:t>
                      </a:r>
                      <a:endParaRPr lang="ru-RU" sz="18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453" marR="504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Повышение риска кровотечений при сочетании парентерального </a:t>
                      </a:r>
                      <a:r>
                        <a:rPr lang="ru-RU" sz="18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диклофенака</a:t>
                      </a: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со всеми </a:t>
                      </a:r>
                      <a:r>
                        <a:rPr lang="ru-RU" sz="18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антикоагулянтами,Избегать</a:t>
                      </a: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сочетания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453" marR="504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19134"/>
          <a:stretch/>
        </p:blipFill>
        <p:spPr>
          <a:xfrm>
            <a:off x="2267744" y="209211"/>
            <a:ext cx="4752528" cy="407673"/>
          </a:xfrm>
          <a:prstGeom prst="rect">
            <a:avLst/>
          </a:prstGeom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1331640" y="1340768"/>
            <a:ext cx="6554867" cy="43204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tabLst>
                <a:tab pos="609600" algn="l"/>
              </a:tabLst>
            </a:pPr>
            <a:r>
              <a:rPr lang="ru-RU" sz="11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11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sz="1100" b="1" dirty="0" smtClean="0">
              <a:solidFill>
                <a:schemeClr val="tx1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tabLst>
                <a:tab pos="609600" algn="l"/>
              </a:tabLst>
            </a:pPr>
            <a:endParaRPr lang="ru-RU" sz="1100" b="1" dirty="0">
              <a:solidFill>
                <a:schemeClr val="tx1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tabLst>
                <a:tab pos="609600" algn="l"/>
              </a:tabLst>
            </a:pPr>
            <a:endParaRPr lang="ru-RU" sz="1100" b="1" dirty="0" smtClean="0">
              <a:solidFill>
                <a:schemeClr val="tx1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tabLst>
                <a:tab pos="609600" algn="l"/>
              </a:tabLst>
            </a:pPr>
            <a:endParaRPr lang="ru-RU" sz="1100" b="1" dirty="0">
              <a:solidFill>
                <a:schemeClr val="tx1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tabLst>
                <a:tab pos="609600" algn="l"/>
              </a:tabLst>
            </a:pPr>
            <a:endParaRPr lang="ru-RU" sz="1100" b="1" dirty="0" smtClean="0">
              <a:solidFill>
                <a:schemeClr val="tx1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tabLst>
                <a:tab pos="609600" algn="l"/>
              </a:tabLst>
            </a:pPr>
            <a:endParaRPr lang="ru-RU" sz="1100" b="1" dirty="0">
              <a:solidFill>
                <a:schemeClr val="tx1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tabLst>
                <a:tab pos="609600" algn="l"/>
              </a:tabLst>
            </a:pPr>
            <a:endParaRPr lang="ru-RU" sz="1100" b="1" dirty="0" smtClean="0">
              <a:solidFill>
                <a:schemeClr val="tx1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tabLst>
                <a:tab pos="609600" algn="l"/>
              </a:tabLst>
            </a:pPr>
            <a:endParaRPr lang="ru-RU" sz="1100" b="1" dirty="0">
              <a:solidFill>
                <a:schemeClr val="tx1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tabLst>
                <a:tab pos="609600" algn="l"/>
              </a:tabLst>
            </a:pPr>
            <a:endParaRPr lang="ru-RU" sz="1100" b="1" dirty="0" smtClean="0">
              <a:solidFill>
                <a:schemeClr val="tx1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tabLst>
                <a:tab pos="609600" algn="l"/>
              </a:tabLst>
            </a:pPr>
            <a:endParaRPr lang="ru-RU" sz="2400" b="1" dirty="0" smtClean="0">
              <a:solidFill>
                <a:schemeClr val="tx1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tabLst>
                <a:tab pos="609600" algn="l"/>
              </a:tabLst>
            </a:pPr>
            <a:endParaRPr lang="ru-RU" sz="2400" b="1" dirty="0">
              <a:solidFill>
                <a:schemeClr val="tx1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tabLst>
                <a:tab pos="609600" algn="l"/>
              </a:tabLst>
            </a:pPr>
            <a:endParaRPr lang="ru-RU" sz="2400" b="1" dirty="0" smtClean="0">
              <a:solidFill>
                <a:schemeClr val="tx1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tabLst>
                <a:tab pos="609600" algn="l"/>
              </a:tabLst>
            </a:pPr>
            <a:r>
              <a:rPr lang="ru-RU" sz="24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Взаимодействие НПВС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5149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2171332" y="1700327"/>
            <a:ext cx="657713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-Ежегодно регистрируют около 2000 больных с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кровотечениями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из ЖКТ и 200 летальных исходов ( на 11 млн назначений) в результате применения НПВС</a:t>
            </a:r>
          </a:p>
        </p:txBody>
      </p:sp>
      <p:pic>
        <p:nvPicPr>
          <p:cNvPr id="2050" name="Picture 2" descr="ÐÐ°ÑÑÐ¸Ð½ÐºÐ¸ Ð¿Ð¾ Ð·Ð°Ð¿ÑÐ¾ÑÑ Ð²Ð¾Ð¿ÑÐ¾Ñ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660" y="1082284"/>
            <a:ext cx="1619672" cy="2658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19134"/>
          <a:stretch/>
        </p:blipFill>
        <p:spPr>
          <a:xfrm>
            <a:off x="2051720" y="179281"/>
            <a:ext cx="4752528" cy="407673"/>
          </a:xfrm>
          <a:prstGeom prst="rect">
            <a:avLst/>
          </a:prstGeom>
        </p:spPr>
      </p:pic>
      <p:pic>
        <p:nvPicPr>
          <p:cNvPr id="2056" name="Picture 8" descr="ÐÐ°ÑÑÐ¸Ð½ÐºÐ¸ Ð¿Ð¾ Ð·Ð°Ð¿ÑÐ¾ÑÑ Ð¶ÐºÑ ÑÐ°Ð±Ð¾Ð»ÐµÐ²Ð°Ð½Ð¸Ñ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3740708"/>
            <a:ext cx="3168352" cy="23795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8718" y="3740708"/>
            <a:ext cx="3716855" cy="22805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1103001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3400" y="260648"/>
            <a:ext cx="7855024" cy="4896544"/>
          </a:xfrm>
        </p:spPr>
        <p:txBody>
          <a:bodyPr>
            <a:normAutofit/>
          </a:bodyPr>
          <a:lstStyle/>
          <a:p>
            <a:r>
              <a:rPr lang="ru-RU" sz="2700" dirty="0"/>
              <a:t/>
            </a:r>
            <a:br>
              <a:rPr lang="ru-RU" sz="2700" dirty="0"/>
            </a:b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19134"/>
          <a:stretch/>
        </p:blipFill>
        <p:spPr>
          <a:xfrm>
            <a:off x="2163762" y="154176"/>
            <a:ext cx="4752528" cy="407673"/>
          </a:xfrm>
          <a:prstGeom prst="rect">
            <a:avLst/>
          </a:prstGeom>
        </p:spPr>
      </p:pic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482359693"/>
              </p:ext>
            </p:extLst>
          </p:nvPr>
        </p:nvGraphicFramePr>
        <p:xfrm>
          <a:off x="-17900" y="0"/>
          <a:ext cx="4716016" cy="453650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1026" name="Picture 2" descr="ÐÐ°ÑÑÐ¸Ð½ÐºÐ¸ Ð¿Ð¾ Ð·Ð°Ð¿ÑÐ¾ÑÑ Ð¿Ð¸ÑÐ° Ð¸ Ð»ÐµÐºÐ°ÑÑÑÐ²Ð°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582308"/>
            <a:ext cx="4386392" cy="62756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Стрелка вправо 4"/>
          <p:cNvSpPr/>
          <p:nvPr/>
        </p:nvSpPr>
        <p:spPr>
          <a:xfrm>
            <a:off x="4434229" y="1484784"/>
            <a:ext cx="509789" cy="432048"/>
          </a:xfrm>
          <a:prstGeom prst="rightArrow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40028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3400" y="476672"/>
            <a:ext cx="6554867" cy="720080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Взаимодействие  лекарств и пищи</a:t>
            </a:r>
            <a:endParaRPr lang="ru-RU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09143334"/>
              </p:ext>
            </p:extLst>
          </p:nvPr>
        </p:nvGraphicFramePr>
        <p:xfrm>
          <a:off x="179512" y="866078"/>
          <a:ext cx="8752329" cy="4968551"/>
        </p:xfrm>
        <a:graphic>
          <a:graphicData uri="http://schemas.openxmlformats.org/drawingml/2006/table">
            <a:tbl>
              <a:tblPr firstRow="1" firstCol="1" bandRow="1"/>
              <a:tblGrid>
                <a:gridCol w="291968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8002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604416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428032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496855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Средства, понижающие уровень холестерина, иммунодепрессанты, эритромицин (</a:t>
                      </a:r>
                      <a:r>
                        <a:rPr lang="ru-RU" sz="18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макролид</a:t>
                      </a: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), гормональные и </a:t>
                      </a:r>
                      <a:r>
                        <a:rPr lang="ru-RU" sz="18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противопухолевые</a:t>
                      </a: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средства</a:t>
                      </a:r>
                    </a:p>
                  </a:txBody>
                  <a:tcPr marL="46572" marR="465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8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Грейпфруктовый</a:t>
                      </a: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сок</a:t>
                      </a:r>
                    </a:p>
                  </a:txBody>
                  <a:tcPr marL="46572" marR="465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Соединяясь с активными веществами лекарств , этот сок задерживает их в организме ,не позволяет их выводить.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 результате они накапливаются в организме и их действие увеличивается </a:t>
                      </a:r>
                      <a:r>
                        <a:rPr lang="ru-RU" sz="18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Установлено ,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что 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1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грейпфруктовый</a:t>
                      </a:r>
                      <a:r>
                        <a:rPr lang="ru-RU" sz="18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сок способен усилить действие лекарств в 4 раза</a:t>
                      </a: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! А это уже явная </a:t>
                      </a:r>
                      <a:r>
                        <a:rPr lang="ru-RU" sz="18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передозировка </a:t>
                      </a: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со всеми </a:t>
                      </a:r>
                      <a:r>
                        <a:rPr lang="ru-RU" sz="18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соответствующими </a:t>
                      </a: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последствиями</a:t>
                      </a:r>
                    </a:p>
                  </a:txBody>
                  <a:tcPr marL="46572" marR="465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Не запивать соком</a:t>
                      </a:r>
                    </a:p>
                  </a:txBody>
                  <a:tcPr marL="46572" marR="465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7646" y="2996952"/>
            <a:ext cx="4248472" cy="280498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038547" y="313492"/>
            <a:ext cx="543514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Взаимодействие  лекарств и пищи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19134"/>
          <a:stretch/>
        </p:blipFill>
        <p:spPr>
          <a:xfrm>
            <a:off x="2195736" y="11225"/>
            <a:ext cx="4752528" cy="4076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9578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2469688558"/>
              </p:ext>
            </p:extLst>
          </p:nvPr>
        </p:nvGraphicFramePr>
        <p:xfrm>
          <a:off x="827584" y="1916832"/>
          <a:ext cx="7992888" cy="183533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7170" name="Picture 2" descr="ÐÐ°ÑÑÐ¸Ð½ÐºÐ¸ Ð¿Ð¾ Ð·Ð°Ð¿ÑÐ¾ÑÑ Ð²Ð°Ð¶Ð½Ð°Ñ Ð¸Ð½ÑÐ¾ÑÐ¼Ð°ÑÐ¸Ñ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714" y="3752166"/>
            <a:ext cx="7608515" cy="23340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ÐÐ°ÑÑÐ¸Ð½ÐºÐ¸ Ð¿Ð¾ Ð·Ð°Ð¿ÑÐ¾ÑÑ Ð²Ð¾ÑÐºÐ»Ð¸ÑÐ°ÑÐµÐ»ÑÐ½ÑÐ¹ Ð·Ð½Ð°Ðº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2122788"/>
            <a:ext cx="1584176" cy="1385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19134"/>
          <a:stretch/>
        </p:blipFill>
        <p:spPr>
          <a:xfrm>
            <a:off x="2051720" y="133793"/>
            <a:ext cx="4752528" cy="4076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550149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4178838323"/>
              </p:ext>
            </p:extLst>
          </p:nvPr>
        </p:nvGraphicFramePr>
        <p:xfrm>
          <a:off x="335615" y="1052737"/>
          <a:ext cx="8717371" cy="26250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Левая фигурная скобка 5"/>
          <p:cNvSpPr/>
          <p:nvPr/>
        </p:nvSpPr>
        <p:spPr>
          <a:xfrm rot="16200000">
            <a:off x="4063471" y="44363"/>
            <a:ext cx="466847" cy="7888754"/>
          </a:xfrm>
          <a:prstGeom prst="leftBrace">
            <a:avLst>
              <a:gd name="adj1" fmla="val 279749"/>
              <a:gd name="adj2" fmla="val 50329"/>
            </a:avLst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ru-RU" sz="1350"/>
          </a:p>
        </p:txBody>
      </p:sp>
      <p:sp>
        <p:nvSpPr>
          <p:cNvPr id="7" name="Прямоугольник 6"/>
          <p:cNvSpPr/>
          <p:nvPr/>
        </p:nvSpPr>
        <p:spPr>
          <a:xfrm>
            <a:off x="2339752" y="4509120"/>
            <a:ext cx="4464496" cy="162469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 alt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defRPr/>
            </a:pPr>
            <a:endParaRPr lang="ru-RU" alt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defRPr/>
            </a:pPr>
            <a:r>
              <a:rPr lang="ru-RU" alt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итоге, </a:t>
            </a:r>
            <a:r>
              <a:rPr lang="ru-RU" alt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имеется </a:t>
            </a:r>
            <a:r>
              <a:rPr lang="ru-RU" alt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один большой склад в аптеке и множество «мини-складов» в отделениях, которые </a:t>
            </a:r>
            <a:r>
              <a:rPr lang="ru-RU" alt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требует </a:t>
            </a:r>
            <a:r>
              <a:rPr lang="ru-RU" alt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постоянного мониторинга и контроля</a:t>
            </a:r>
          </a:p>
          <a:p>
            <a:pPr algn="ctr">
              <a:defRPr/>
            </a:pPr>
            <a:r>
              <a:rPr lang="ru-RU" alt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defRPr/>
            </a:pP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19134"/>
          <a:stretch/>
        </p:blipFill>
        <p:spPr>
          <a:xfrm>
            <a:off x="2195736" y="260940"/>
            <a:ext cx="4752528" cy="4076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11743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30</a:t>
            </a:fld>
            <a:endParaRPr lang="en-US"/>
          </a:p>
        </p:txBody>
      </p:sp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2415410281"/>
              </p:ext>
            </p:extLst>
          </p:nvPr>
        </p:nvGraphicFramePr>
        <p:xfrm>
          <a:off x="2834575" y="1340768"/>
          <a:ext cx="6264696" cy="46085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19134"/>
          <a:stretch/>
        </p:blipFill>
        <p:spPr>
          <a:xfrm>
            <a:off x="2051720" y="179281"/>
            <a:ext cx="4752528" cy="407673"/>
          </a:xfrm>
          <a:prstGeom prst="rect">
            <a:avLst/>
          </a:prstGeom>
        </p:spPr>
      </p:pic>
      <p:pic>
        <p:nvPicPr>
          <p:cNvPr id="3076" name="Picture 4" descr="ÐÐ°ÑÑÐ¸Ð½ÐºÐ¸ Ð¿Ð¾ Ð·Ð°Ð¿ÑÐ¾ÑÑ Ð¼ÐµÐ´ÑÐµÑÑÐ°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5" y="1196752"/>
            <a:ext cx="2843808" cy="23007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ÐÐ°ÑÑÐ¸Ð½ÐºÐ¸ Ð¿Ð¾ Ð·Ð°Ð¿ÑÐ¾ÑÑ Ð¼ÐµÐ´ÑÐµÑÑÐ° Ð¸ Ð²ÑÐ°Ñ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3717032"/>
            <a:ext cx="6264696" cy="2486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64096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idx="4294967295"/>
          </p:nvPr>
        </p:nvSpPr>
        <p:spPr>
          <a:xfrm>
            <a:off x="1600200" y="1125538"/>
            <a:ext cx="7543800" cy="2381250"/>
          </a:xfrm>
        </p:spPr>
        <p:txBody>
          <a:bodyPr/>
          <a:lstStyle/>
          <a:p>
            <a:pPr algn="ctr"/>
            <a:r>
              <a:rPr lang="ru-RU" b="1" dirty="0" smtClean="0">
                <a:latin typeface="Garamond" panose="02020404030301010803" pitchFamily="18" charset="0"/>
                <a:cs typeface="Times New Roman" panose="02020603050405020304" pitchFamily="18" charset="0"/>
              </a:rPr>
              <a:t>Спасибо за внимание!</a:t>
            </a:r>
            <a:endParaRPr lang="ru-RU" b="1" dirty="0">
              <a:latin typeface="Garamond" panose="02020404030301010803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0024" y="1631050"/>
            <a:ext cx="3863975" cy="5045075"/>
          </a:xfrm>
          <a:prstGeom prst="rect">
            <a:avLst/>
          </a:prstGeom>
          <a:noFill/>
          <a:ln>
            <a:noFill/>
          </a:ln>
          <a:extLst/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18770"/>
          <a:stretch/>
        </p:blipFill>
        <p:spPr>
          <a:xfrm>
            <a:off x="2591780" y="263555"/>
            <a:ext cx="4104456" cy="3536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4810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Содержимое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69138791"/>
              </p:ext>
            </p:extLst>
          </p:nvPr>
        </p:nvGraphicFramePr>
        <p:xfrm>
          <a:off x="683569" y="1844824"/>
          <a:ext cx="8136904" cy="40324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6388" name="AutoShape 4" descr="Картинки по запросу контакты"/>
          <p:cNvSpPr>
            <a:spLocks noChangeAspect="1" noChangeArrowheads="1"/>
          </p:cNvSpPr>
          <p:nvPr/>
        </p:nvSpPr>
        <p:spPr bwMode="auto">
          <a:xfrm>
            <a:off x="116712" y="748205"/>
            <a:ext cx="228660" cy="228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endParaRPr lang="ru-RU" altLang="ru-RU" sz="1350"/>
          </a:p>
        </p:txBody>
      </p:sp>
      <p:sp>
        <p:nvSpPr>
          <p:cNvPr id="16389" name="AutoShape 6" descr="Картинки по запросу контакты"/>
          <p:cNvSpPr>
            <a:spLocks noChangeAspect="1" noChangeArrowheads="1"/>
          </p:cNvSpPr>
          <p:nvPr/>
        </p:nvSpPr>
        <p:spPr bwMode="auto">
          <a:xfrm>
            <a:off x="116712" y="748205"/>
            <a:ext cx="228660" cy="228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endParaRPr lang="ru-RU" altLang="ru-RU" sz="1350"/>
          </a:p>
        </p:txBody>
      </p:sp>
      <p:sp>
        <p:nvSpPr>
          <p:cNvPr id="16390" name="AutoShape 8" descr="Картинки по запросу контакты"/>
          <p:cNvSpPr>
            <a:spLocks noChangeAspect="1" noChangeArrowheads="1"/>
          </p:cNvSpPr>
          <p:nvPr/>
        </p:nvSpPr>
        <p:spPr bwMode="auto">
          <a:xfrm>
            <a:off x="116712" y="748205"/>
            <a:ext cx="228660" cy="228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endParaRPr lang="ru-RU" altLang="ru-RU" sz="135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18770"/>
          <a:stretch/>
        </p:blipFill>
        <p:spPr>
          <a:xfrm>
            <a:off x="2591780" y="263555"/>
            <a:ext cx="4104456" cy="3536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396536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</a:t>
            </a:fld>
            <a:endParaRPr lang="en-US"/>
          </a:p>
        </p:txBody>
      </p:sp>
      <p:graphicFrame>
        <p:nvGraphicFramePr>
          <p:cNvPr id="11" name="Схема 10"/>
          <p:cNvGraphicFramePr/>
          <p:nvPr>
            <p:extLst>
              <p:ext uri="{D42A27DB-BD31-4B8C-83A1-F6EECF244321}">
                <p14:modId xmlns:p14="http://schemas.microsoft.com/office/powerpoint/2010/main" val="1296949237"/>
              </p:ext>
            </p:extLst>
          </p:nvPr>
        </p:nvGraphicFramePr>
        <p:xfrm>
          <a:off x="827584" y="836712"/>
          <a:ext cx="7776864" cy="532859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19134"/>
          <a:stretch/>
        </p:blipFill>
        <p:spPr>
          <a:xfrm>
            <a:off x="2123728" y="188640"/>
            <a:ext cx="4752528" cy="4076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0966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</a:t>
            </a:fld>
            <a:endParaRPr lang="en-US"/>
          </a:p>
        </p:txBody>
      </p:sp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3751883939"/>
              </p:ext>
            </p:extLst>
          </p:nvPr>
        </p:nvGraphicFramePr>
        <p:xfrm>
          <a:off x="683568" y="545213"/>
          <a:ext cx="8029475" cy="6063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val="292067711"/>
              </p:ext>
            </p:extLst>
          </p:nvPr>
        </p:nvGraphicFramePr>
        <p:xfrm>
          <a:off x="134939" y="1268760"/>
          <a:ext cx="9036495" cy="513977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19134"/>
          <a:stretch/>
        </p:blipFill>
        <p:spPr>
          <a:xfrm>
            <a:off x="2051720" y="133793"/>
            <a:ext cx="4752528" cy="407673"/>
          </a:xfrm>
          <a:prstGeom prst="rect">
            <a:avLst/>
          </a:prstGeom>
        </p:spPr>
      </p:pic>
      <p:pic>
        <p:nvPicPr>
          <p:cNvPr id="5122" name="Picture 2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906061"/>
            <a:ext cx="1691680" cy="19519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00165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6</a:t>
            </a:fld>
            <a:endParaRPr lang="en-US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19134"/>
          <a:stretch/>
        </p:blipFill>
        <p:spPr>
          <a:xfrm>
            <a:off x="2051720" y="133793"/>
            <a:ext cx="4752528" cy="407673"/>
          </a:xfrm>
          <a:prstGeom prst="rect">
            <a:avLst/>
          </a:prstGeom>
        </p:spPr>
      </p:pic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2922636280"/>
              </p:ext>
            </p:extLst>
          </p:nvPr>
        </p:nvGraphicFramePr>
        <p:xfrm>
          <a:off x="2123728" y="620688"/>
          <a:ext cx="4968551" cy="41044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1032" name="Picture 8" descr="ÐÐ°ÑÑÐ¸Ð½ÐºÐ¸ Ð¿Ð¾ Ð·Ð°Ð¿ÑÐ¾ÑÑ jci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8568" y="4649369"/>
            <a:ext cx="1692150" cy="21755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4" name="Объект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66816713"/>
              </p:ext>
            </p:extLst>
          </p:nvPr>
        </p:nvGraphicFramePr>
        <p:xfrm>
          <a:off x="6948264" y="541466"/>
          <a:ext cx="2016224" cy="231147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0" r:lo="rId11" r:qs="rId12" r:cs="rId13"/>
          </a:graphicData>
        </a:graphic>
      </p:graphicFrame>
      <p:cxnSp>
        <p:nvCxnSpPr>
          <p:cNvPr id="8" name="Прямая со стрелкой 7"/>
          <p:cNvCxnSpPr/>
          <p:nvPr/>
        </p:nvCxnSpPr>
        <p:spPr>
          <a:xfrm flipV="1">
            <a:off x="6774764" y="2924944"/>
            <a:ext cx="677086" cy="481499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18" name="Picture 4" descr="ÐÐ°ÑÑÐ¸Ð½ÐºÐ¸ Ð¿Ð¾ Ð·Ð°Ð¿ÑÐ¾ÑÑ Ð¿Ð°ÑÐ¸ÐµÐ½Ñ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2446" y="3292452"/>
            <a:ext cx="2060727" cy="15884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0" name="Объект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88900068"/>
              </p:ext>
            </p:extLst>
          </p:nvPr>
        </p:nvGraphicFramePr>
        <p:xfrm>
          <a:off x="467544" y="404664"/>
          <a:ext cx="2232248" cy="228875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6" r:lo="rId17" r:qs="rId18" r:cs="rId19"/>
          </a:graphicData>
        </a:graphic>
      </p:graphicFrame>
      <p:cxnSp>
        <p:nvCxnSpPr>
          <p:cNvPr id="21" name="Прямая со стрелкой 20"/>
          <p:cNvCxnSpPr/>
          <p:nvPr/>
        </p:nvCxnSpPr>
        <p:spPr>
          <a:xfrm flipH="1" flipV="1">
            <a:off x="1763688" y="2778578"/>
            <a:ext cx="720080" cy="501542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1036" name="Picture 12" descr="ÐÐ°ÑÑÐ¸Ð½ÐºÐ¸ Ð¿Ð¾ Ð·Ð°Ð¿ÑÐ¾ÑÑ Ð°Ð»Ð»ÐµÑÐ³ÐµÐ½"/>
          <p:cNvPicPr>
            <a:picLocks noChangeAspect="1" noChangeArrowheads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38" y="3406443"/>
            <a:ext cx="2441284" cy="13604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80" y="4947809"/>
            <a:ext cx="2466657" cy="12895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ÐÐ°ÑÑÐ¸Ð½ÐºÐ¸ Ð¿Ð¾ Ð·Ð°Ð¿ÑÐ¾ÑÑ ÐÐµÐ´Ð¸ÐºÐ°Ð¼ÐµÐ½ÑÐ¾Ð·Ð½Ð°Ñ Ð¾ÑÐ¸Ð±ÐºÐ°"/>
          <p:cNvPicPr>
            <a:picLocks noChangeAspect="1" noChangeArrowheads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1621" y="4947809"/>
            <a:ext cx="2202379" cy="13574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06353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Объект 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41476197"/>
              </p:ext>
            </p:extLst>
          </p:nvPr>
        </p:nvGraphicFramePr>
        <p:xfrm>
          <a:off x="827584" y="410004"/>
          <a:ext cx="8514693" cy="640337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19134"/>
          <a:stretch/>
        </p:blipFill>
        <p:spPr>
          <a:xfrm>
            <a:off x="2267744" y="2332"/>
            <a:ext cx="4752528" cy="407673"/>
          </a:xfrm>
          <a:prstGeom prst="rect">
            <a:avLst/>
          </a:prstGeom>
        </p:spPr>
      </p:pic>
      <p:pic>
        <p:nvPicPr>
          <p:cNvPr id="4098" name="Picture 2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70603"/>
            <a:ext cx="1843843" cy="2666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ÐÐ°ÑÑÐ¸Ð½ÐºÐ¸ Ð¿Ð¾ Ð·Ð°Ð¿ÑÐ¾ÑÑ Ð¼Ð¸ÑÐµÐ½Ñ ÐºÑÐ°ÑÐ½Ð°Ñ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556792"/>
            <a:ext cx="544696" cy="5078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Выгнутая влево стрелка 5"/>
          <p:cNvSpPr/>
          <p:nvPr/>
        </p:nvSpPr>
        <p:spPr>
          <a:xfrm rot="10800000">
            <a:off x="7812360" y="2420888"/>
            <a:ext cx="1088979" cy="2232247"/>
          </a:xfrm>
          <a:prstGeom prst="curvedRightArrow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9025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773324" y="428504"/>
            <a:ext cx="777686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элементы системы лекарственной </a:t>
            </a:r>
          </a:p>
          <a:p>
            <a:pPr algn="ctr"/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безопасности </a:t>
            </a:r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2430743943"/>
              </p:ext>
            </p:extLst>
          </p:nvPr>
        </p:nvGraphicFramePr>
        <p:xfrm>
          <a:off x="179512" y="1268761"/>
          <a:ext cx="8964488" cy="50405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19134"/>
          <a:stretch/>
        </p:blipFill>
        <p:spPr>
          <a:xfrm>
            <a:off x="2285492" y="33189"/>
            <a:ext cx="4752528" cy="4076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707429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7353478"/>
              </p:ext>
            </p:extLst>
          </p:nvPr>
        </p:nvGraphicFramePr>
        <p:xfrm>
          <a:off x="395536" y="3212976"/>
          <a:ext cx="8496944" cy="24482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19134"/>
          <a:stretch/>
        </p:blipFill>
        <p:spPr>
          <a:xfrm>
            <a:off x="2123728" y="332656"/>
            <a:ext cx="4752528" cy="407673"/>
          </a:xfrm>
          <a:prstGeom prst="rect">
            <a:avLst/>
          </a:prstGeom>
        </p:spPr>
      </p:pic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3821818062"/>
              </p:ext>
            </p:extLst>
          </p:nvPr>
        </p:nvGraphicFramePr>
        <p:xfrm>
          <a:off x="395536" y="740329"/>
          <a:ext cx="8208912" cy="20405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</p:spTree>
    <p:extLst>
      <p:ext uri="{BB962C8B-B14F-4D97-AF65-F5344CB8AC3E}">
        <p14:creationId xmlns:p14="http://schemas.microsoft.com/office/powerpoint/2010/main" val="2549426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Ретро">
  <a:themeElements>
    <a:clrScheme name="Другая 2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428A98"/>
      </a:accent1>
      <a:accent2>
        <a:srgbClr val="428A98"/>
      </a:accent2>
      <a:accent3>
        <a:srgbClr val="84BEC9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Ретро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Ретро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Retrospect" id="{5F128B03-DCCA-4EEB-AB3B-CF2899314A46}" vid="{02006FA4-1611-4B07-AF7F-85CF6D20EB3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16425</TotalTime>
  <Words>1241</Words>
  <Application>Microsoft Office PowerPoint</Application>
  <PresentationFormat>Экран (4:3)</PresentationFormat>
  <Paragraphs>199</Paragraphs>
  <Slides>32</Slides>
  <Notes>5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32</vt:i4>
      </vt:variant>
    </vt:vector>
  </HeadingPairs>
  <TitlesOfParts>
    <vt:vector size="33" baseType="lpstr">
      <vt:lpstr>Ретро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Алгоритм работы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Препараты высокого риска</vt:lpstr>
      <vt:lpstr>Презентация PowerPoint</vt:lpstr>
      <vt:lpstr>ЛС похожие по внешнему виду упаковки</vt:lpstr>
      <vt:lpstr>ЛС похожие по внешнему виду упаковки</vt:lpstr>
      <vt:lpstr>Презентация PowerPoint</vt:lpstr>
      <vt:lpstr>Презентация PowerPoint</vt:lpstr>
      <vt:lpstr>Презентация PowerPoint</vt:lpstr>
      <vt:lpstr>Презентация PowerPoint</vt:lpstr>
      <vt:lpstr> .</vt:lpstr>
      <vt:lpstr>Взаимодействие  лекарств и пищи</vt:lpstr>
      <vt:lpstr>Презентация PowerPoint</vt:lpstr>
      <vt:lpstr>Презентация PowerPoint</vt:lpstr>
      <vt:lpstr>Спасибо за внимание!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Dana Kulenova</dc:creator>
  <cp:lastModifiedBy>Проверкин Проверка Проверкович</cp:lastModifiedBy>
  <cp:revision>878</cp:revision>
  <cp:lastPrinted>2016-02-01T03:51:03Z</cp:lastPrinted>
  <dcterms:created xsi:type="dcterms:W3CDTF">2006-08-16T00:00:00Z</dcterms:created>
  <dcterms:modified xsi:type="dcterms:W3CDTF">2018-06-23T04:53:29Z</dcterms:modified>
</cp:coreProperties>
</file>